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10"/>
  </p:handoutMasterIdLst>
  <p:sldIdLst>
    <p:sldId id="260" r:id="rId5"/>
    <p:sldId id="266" r:id="rId6"/>
    <p:sldId id="269" r:id="rId7"/>
    <p:sldId id="267" r:id="rId8"/>
    <p:sldId id="270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870470D-7339-FA7A-69CA-24BAED6C8FDA}" name="Björn Rafreider" initials="BR" userId="S::bjoern_rafreider@visual4.de::ef9151dc-9b0a-47d1-9b64-fe89ffe20a40" providerId="AD"/>
  <p188:author id="{6EB52F29-E7B5-5F0F-3925-4475DDF8FBD2}" name="Christoph Plessner" initials="CP" userId="S::christoph_plessner@visual4.de::dd811fd4-3d71-435d-a001-4ecc98506caf" providerId="AD"/>
  <p188:author id="{AF1D139E-4DE9-BEAA-6993-0A8CC36E5AF2}" name="Christoph Plessner" initials="CP" userId="S::Christoph_Plessner@visual4.de::dd811fd4-3d71-435d-a001-4ecc98506ca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D25696-D2F7-4674-9B59-7DB9C2404135}" v="878" dt="2023-01-27T13:27:44.516"/>
    <p1510:client id="{905AA53C-B02E-47ED-AB52-D43EE497C5FE}" v="25" dt="2022-12-20T07:09:46.5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8" d="100"/>
          <a:sy n="158" d="100"/>
        </p:scale>
        <p:origin x="188" y="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ph Plessner" userId="dd811fd4-3d71-435d-a001-4ecc98506caf" providerId="ADAL" clId="{905AA53C-B02E-47ED-AB52-D43EE497C5FE}"/>
    <pc:docChg chg="custSel addSld delSld modSld modMainMaster">
      <pc:chgData name="Christoph Plessner" userId="dd811fd4-3d71-435d-a001-4ecc98506caf" providerId="ADAL" clId="{905AA53C-B02E-47ED-AB52-D43EE497C5FE}" dt="2022-12-20T07:10:57.694" v="272" actId="20577"/>
      <pc:docMkLst>
        <pc:docMk/>
      </pc:docMkLst>
      <pc:sldChg chg="addSp delSp modSp mod">
        <pc:chgData name="Christoph Plessner" userId="dd811fd4-3d71-435d-a001-4ecc98506caf" providerId="ADAL" clId="{905AA53C-B02E-47ED-AB52-D43EE497C5FE}" dt="2022-12-20T07:10:10.135" v="267" actId="478"/>
        <pc:sldMkLst>
          <pc:docMk/>
          <pc:sldMk cId="3639968819" sldId="260"/>
        </pc:sldMkLst>
        <pc:spChg chg="add del mod">
          <ac:chgData name="Christoph Plessner" userId="dd811fd4-3d71-435d-a001-4ecc98506caf" providerId="ADAL" clId="{905AA53C-B02E-47ED-AB52-D43EE497C5FE}" dt="2022-12-20T07:09:45.138" v="262" actId="478"/>
          <ac:spMkLst>
            <pc:docMk/>
            <pc:sldMk cId="3639968819" sldId="260"/>
            <ac:spMk id="11" creationId="{FC1DDBFA-6EB3-9CEB-71FC-8FA303E8980C}"/>
          </ac:spMkLst>
        </pc:spChg>
        <pc:spChg chg="add del mod">
          <ac:chgData name="Christoph Plessner" userId="dd811fd4-3d71-435d-a001-4ecc98506caf" providerId="ADAL" clId="{905AA53C-B02E-47ED-AB52-D43EE497C5FE}" dt="2022-12-20T07:06:00.833" v="244"/>
          <ac:spMkLst>
            <pc:docMk/>
            <pc:sldMk cId="3639968819" sldId="260"/>
            <ac:spMk id="13" creationId="{FE26CA27-0AB8-CF0E-6A9F-7A4E239368DB}"/>
          </ac:spMkLst>
        </pc:spChg>
        <pc:spChg chg="add del mod">
          <ac:chgData name="Christoph Plessner" userId="dd811fd4-3d71-435d-a001-4ecc98506caf" providerId="ADAL" clId="{905AA53C-B02E-47ED-AB52-D43EE497C5FE}" dt="2022-12-20T07:10:10.135" v="267" actId="478"/>
          <ac:spMkLst>
            <pc:docMk/>
            <pc:sldMk cId="3639968819" sldId="260"/>
            <ac:spMk id="14" creationId="{9EFB9EAF-CAEC-03A7-1BB9-9EEEE3CCCF20}"/>
          </ac:spMkLst>
        </pc:spChg>
      </pc:sldChg>
      <pc:sldChg chg="addSp delSp modSp mod">
        <pc:chgData name="Christoph Plessner" userId="dd811fd4-3d71-435d-a001-4ecc98506caf" providerId="ADAL" clId="{905AA53C-B02E-47ED-AB52-D43EE497C5FE}" dt="2022-12-20T07:10:57.694" v="272" actId="20577"/>
        <pc:sldMkLst>
          <pc:docMk/>
          <pc:sldMk cId="3425863784" sldId="266"/>
        </pc:sldMkLst>
        <pc:spChg chg="mod">
          <ac:chgData name="Christoph Plessner" userId="dd811fd4-3d71-435d-a001-4ecc98506caf" providerId="ADAL" clId="{905AA53C-B02E-47ED-AB52-D43EE497C5FE}" dt="2022-12-20T07:10:57.694" v="272" actId="20577"/>
          <ac:spMkLst>
            <pc:docMk/>
            <pc:sldMk cId="3425863784" sldId="266"/>
            <ac:spMk id="7" creationId="{9B52C8E2-FC60-393A-C06A-BCB49AD49B24}"/>
          </ac:spMkLst>
        </pc:spChg>
        <pc:spChg chg="add del mod">
          <ac:chgData name="Christoph Plessner" userId="dd811fd4-3d71-435d-a001-4ecc98506caf" providerId="ADAL" clId="{905AA53C-B02E-47ED-AB52-D43EE497C5FE}" dt="2022-12-20T07:01:10" v="158"/>
          <ac:spMkLst>
            <pc:docMk/>
            <pc:sldMk cId="3425863784" sldId="266"/>
            <ac:spMk id="12" creationId="{1F812CB0-BA51-DF30-82B5-E8A12B876868}"/>
          </ac:spMkLst>
        </pc:spChg>
        <pc:spChg chg="add del mod">
          <ac:chgData name="Christoph Plessner" userId="dd811fd4-3d71-435d-a001-4ecc98506caf" providerId="ADAL" clId="{905AA53C-B02E-47ED-AB52-D43EE497C5FE}" dt="2022-12-20T07:10:14.764" v="268" actId="478"/>
          <ac:spMkLst>
            <pc:docMk/>
            <pc:sldMk cId="3425863784" sldId="266"/>
            <ac:spMk id="13" creationId="{806E645C-E626-DB4A-C59F-6D61720FC517}"/>
          </ac:spMkLst>
        </pc:spChg>
      </pc:sldChg>
      <pc:sldChg chg="modSp new del mod">
        <pc:chgData name="Christoph Plessner" userId="dd811fd4-3d71-435d-a001-4ecc98506caf" providerId="ADAL" clId="{905AA53C-B02E-47ED-AB52-D43EE497C5FE}" dt="2022-12-20T07:10:27.952" v="269" actId="47"/>
        <pc:sldMkLst>
          <pc:docMk/>
          <pc:sldMk cId="1791156185" sldId="271"/>
        </pc:sldMkLst>
        <pc:spChg chg="mod">
          <ac:chgData name="Christoph Plessner" userId="dd811fd4-3d71-435d-a001-4ecc98506caf" providerId="ADAL" clId="{905AA53C-B02E-47ED-AB52-D43EE497C5FE}" dt="2022-12-20T07:07:31.977" v="255" actId="27636"/>
          <ac:spMkLst>
            <pc:docMk/>
            <pc:sldMk cId="1791156185" sldId="271"/>
            <ac:spMk id="2" creationId="{9D5D04BC-55F8-1AAC-E9CF-9C0ADABB9F0E}"/>
          </ac:spMkLst>
        </pc:spChg>
        <pc:spChg chg="mod">
          <ac:chgData name="Christoph Plessner" userId="dd811fd4-3d71-435d-a001-4ecc98506caf" providerId="ADAL" clId="{905AA53C-B02E-47ED-AB52-D43EE497C5FE}" dt="2022-12-20T07:07:31.975" v="254" actId="27636"/>
          <ac:spMkLst>
            <pc:docMk/>
            <pc:sldMk cId="1791156185" sldId="271"/>
            <ac:spMk id="12" creationId="{1B4F2C26-F386-1220-BA64-EDCF3AABBF99}"/>
          </ac:spMkLst>
        </pc:spChg>
      </pc:sldChg>
      <pc:sldChg chg="modSp new del mod">
        <pc:chgData name="Christoph Plessner" userId="dd811fd4-3d71-435d-a001-4ecc98506caf" providerId="ADAL" clId="{905AA53C-B02E-47ED-AB52-D43EE497C5FE}" dt="2022-12-20T07:03:46.904" v="236" actId="47"/>
        <pc:sldMkLst>
          <pc:docMk/>
          <pc:sldMk cId="4012285344" sldId="271"/>
        </pc:sldMkLst>
        <pc:spChg chg="mod">
          <ac:chgData name="Christoph Plessner" userId="dd811fd4-3d71-435d-a001-4ecc98506caf" providerId="ADAL" clId="{905AA53C-B02E-47ED-AB52-D43EE497C5FE}" dt="2022-12-20T07:02:32.965" v="161" actId="27636"/>
          <ac:spMkLst>
            <pc:docMk/>
            <pc:sldMk cId="4012285344" sldId="271"/>
            <ac:spMk id="2" creationId="{93880044-F9DB-C8AC-155E-3C4DFB6C1683}"/>
          </ac:spMkLst>
        </pc:spChg>
      </pc:sldChg>
      <pc:sldChg chg="modSp new del mod">
        <pc:chgData name="Christoph Plessner" userId="dd811fd4-3d71-435d-a001-4ecc98506caf" providerId="ADAL" clId="{905AA53C-B02E-47ED-AB52-D43EE497C5FE}" dt="2022-12-20T07:10:29.790" v="270" actId="47"/>
        <pc:sldMkLst>
          <pc:docMk/>
          <pc:sldMk cId="637249929" sldId="272"/>
        </pc:sldMkLst>
        <pc:spChg chg="mod">
          <ac:chgData name="Christoph Plessner" userId="dd811fd4-3d71-435d-a001-4ecc98506caf" providerId="ADAL" clId="{905AA53C-B02E-47ED-AB52-D43EE497C5FE}" dt="2022-12-20T07:09:46.615" v="265" actId="27636"/>
          <ac:spMkLst>
            <pc:docMk/>
            <pc:sldMk cId="637249929" sldId="272"/>
            <ac:spMk id="2" creationId="{44D91124-68DD-5B9E-5EFD-87358D9FF7FC}"/>
          </ac:spMkLst>
        </pc:spChg>
        <pc:spChg chg="mod">
          <ac:chgData name="Christoph Plessner" userId="dd811fd4-3d71-435d-a001-4ecc98506caf" providerId="ADAL" clId="{905AA53C-B02E-47ED-AB52-D43EE497C5FE}" dt="2022-12-20T07:09:46.618" v="266" actId="27636"/>
          <ac:spMkLst>
            <pc:docMk/>
            <pc:sldMk cId="637249929" sldId="272"/>
            <ac:spMk id="12" creationId="{640D94C6-6492-869F-8D07-461151B279A5}"/>
          </ac:spMkLst>
        </pc:spChg>
      </pc:sldChg>
      <pc:sldChg chg="modSp new del mod">
        <pc:chgData name="Christoph Plessner" userId="dd811fd4-3d71-435d-a001-4ecc98506caf" providerId="ADAL" clId="{905AA53C-B02E-47ED-AB52-D43EE497C5FE}" dt="2022-12-20T07:07:00.095" v="250" actId="47"/>
        <pc:sldMkLst>
          <pc:docMk/>
          <pc:sldMk cId="2342800700" sldId="272"/>
        </pc:sldMkLst>
        <pc:spChg chg="mod">
          <ac:chgData name="Christoph Plessner" userId="dd811fd4-3d71-435d-a001-4ecc98506caf" providerId="ADAL" clId="{905AA53C-B02E-47ED-AB52-D43EE497C5FE}" dt="2022-12-20T07:04:18.963" v="239" actId="27636"/>
          <ac:spMkLst>
            <pc:docMk/>
            <pc:sldMk cId="2342800700" sldId="272"/>
            <ac:spMk id="2" creationId="{C1064093-C7AC-86A2-1AC9-1CB8EE672A34}"/>
          </ac:spMkLst>
        </pc:spChg>
        <pc:spChg chg="mod">
          <ac:chgData name="Christoph Plessner" userId="dd811fd4-3d71-435d-a001-4ecc98506caf" providerId="ADAL" clId="{905AA53C-B02E-47ED-AB52-D43EE497C5FE}" dt="2022-12-20T07:04:18.961" v="238" actId="27636"/>
          <ac:spMkLst>
            <pc:docMk/>
            <pc:sldMk cId="2342800700" sldId="272"/>
            <ac:spMk id="12" creationId="{136376D6-076B-C466-9E84-072AFE3F931A}"/>
          </ac:spMkLst>
        </pc:spChg>
      </pc:sldChg>
      <pc:sldMasterChg chg="modSldLayout">
        <pc:chgData name="Christoph Plessner" userId="dd811fd4-3d71-435d-a001-4ecc98506caf" providerId="ADAL" clId="{905AA53C-B02E-47ED-AB52-D43EE497C5FE}" dt="2022-12-20T07:09:13.469" v="260" actId="1076"/>
        <pc:sldMasterMkLst>
          <pc:docMk/>
          <pc:sldMasterMk cId="1391283814" sldId="2147483648"/>
        </pc:sldMasterMkLst>
        <pc:sldLayoutChg chg="addSp delSp modSp mod">
          <pc:chgData name="Christoph Plessner" userId="dd811fd4-3d71-435d-a001-4ecc98506caf" providerId="ADAL" clId="{905AA53C-B02E-47ED-AB52-D43EE497C5FE}" dt="2022-12-20T07:09:13.469" v="260" actId="1076"/>
          <pc:sldLayoutMkLst>
            <pc:docMk/>
            <pc:sldMasterMk cId="1391283814" sldId="2147483648"/>
            <pc:sldLayoutMk cId="2843149207" sldId="2147483653"/>
          </pc:sldLayoutMkLst>
          <pc:spChg chg="del">
            <ac:chgData name="Christoph Plessner" userId="dd811fd4-3d71-435d-a001-4ecc98506caf" providerId="ADAL" clId="{905AA53C-B02E-47ED-AB52-D43EE497C5FE}" dt="2022-12-20T07:08:35.975" v="256" actId="478"/>
            <ac:spMkLst>
              <pc:docMk/>
              <pc:sldMasterMk cId="1391283814" sldId="2147483648"/>
              <pc:sldLayoutMk cId="2843149207" sldId="2147483653"/>
              <ac:spMk id="3" creationId="{DDA9E415-C333-4468-8898-B4537A08DFF3}"/>
            </ac:spMkLst>
          </pc:spChg>
          <pc:spChg chg="add mod">
            <ac:chgData name="Christoph Plessner" userId="dd811fd4-3d71-435d-a001-4ecc98506caf" providerId="ADAL" clId="{905AA53C-B02E-47ED-AB52-D43EE497C5FE}" dt="2022-12-20T06:59:53.933" v="151" actId="1037"/>
            <ac:spMkLst>
              <pc:docMk/>
              <pc:sldMasterMk cId="1391283814" sldId="2147483648"/>
              <pc:sldLayoutMk cId="2843149207" sldId="2147483653"/>
              <ac:spMk id="12" creationId="{69C92751-EC9B-B6B0-B3D1-861712FE97D1}"/>
            </ac:spMkLst>
          </pc:spChg>
          <pc:spChg chg="add mod">
            <ac:chgData name="Christoph Plessner" userId="dd811fd4-3d71-435d-a001-4ecc98506caf" providerId="ADAL" clId="{905AA53C-B02E-47ED-AB52-D43EE497C5FE}" dt="2022-12-20T07:09:13.469" v="260" actId="1076"/>
            <ac:spMkLst>
              <pc:docMk/>
              <pc:sldMasterMk cId="1391283814" sldId="2147483648"/>
              <pc:sldLayoutMk cId="2843149207" sldId="2147483653"/>
              <ac:spMk id="14" creationId="{6979C7CA-D022-70AF-B17F-298CFC83A8BD}"/>
            </ac:spMkLst>
          </pc:spChg>
          <pc:spChg chg="add del mod">
            <ac:chgData name="Christoph Plessner" userId="dd811fd4-3d71-435d-a001-4ecc98506caf" providerId="ADAL" clId="{905AA53C-B02E-47ED-AB52-D43EE497C5FE}" dt="2022-12-20T07:09:01.065" v="259" actId="478"/>
            <ac:spMkLst>
              <pc:docMk/>
              <pc:sldMasterMk cId="1391283814" sldId="2147483648"/>
              <pc:sldLayoutMk cId="2843149207" sldId="2147483653"/>
              <ac:spMk id="16" creationId="{C93831B6-64A7-91DC-D70A-FC71437A1BA3}"/>
            </ac:spMkLst>
          </pc:spChg>
          <pc:spChg chg="add del mod">
            <ac:chgData name="Christoph Plessner" userId="dd811fd4-3d71-435d-a001-4ecc98506caf" providerId="ADAL" clId="{905AA53C-B02E-47ED-AB52-D43EE497C5FE}" dt="2022-12-20T06:58:48.331" v="124" actId="21"/>
            <ac:spMkLst>
              <pc:docMk/>
              <pc:sldMasterMk cId="1391283814" sldId="2147483648"/>
              <pc:sldLayoutMk cId="2843149207" sldId="2147483653"/>
              <ac:spMk id="18" creationId="{9A423DC9-105C-7547-0472-2BF2E80036C1}"/>
            </ac:spMkLst>
          </pc:spChg>
          <pc:spChg chg="add del mod">
            <ac:chgData name="Christoph Plessner" userId="dd811fd4-3d71-435d-a001-4ecc98506caf" providerId="ADAL" clId="{905AA53C-B02E-47ED-AB52-D43EE497C5FE}" dt="2022-12-20T06:58:48.331" v="124" actId="21"/>
            <ac:spMkLst>
              <pc:docMk/>
              <pc:sldMasterMk cId="1391283814" sldId="2147483648"/>
              <pc:sldLayoutMk cId="2843149207" sldId="2147483653"/>
              <ac:spMk id="19" creationId="{865A30E3-1B36-D200-B4BB-E47C6C18D106}"/>
            </ac:spMkLst>
          </pc:spChg>
          <pc:spChg chg="add mod">
            <ac:chgData name="Christoph Plessner" userId="dd811fd4-3d71-435d-a001-4ecc98506caf" providerId="ADAL" clId="{905AA53C-B02E-47ED-AB52-D43EE497C5FE}" dt="2022-12-20T07:02:56.922" v="234" actId="1038"/>
            <ac:spMkLst>
              <pc:docMk/>
              <pc:sldMasterMk cId="1391283814" sldId="2147483648"/>
              <pc:sldLayoutMk cId="2843149207" sldId="2147483653"/>
              <ac:spMk id="20" creationId="{E2EF4C20-C259-1E15-C1F3-52C8074772C7}"/>
            </ac:spMkLst>
          </pc:spChg>
          <pc:spChg chg="del mod">
            <ac:chgData name="Christoph Plessner" userId="dd811fd4-3d71-435d-a001-4ecc98506caf" providerId="ADAL" clId="{905AA53C-B02E-47ED-AB52-D43EE497C5FE}" dt="2022-12-20T07:08:54.637" v="258" actId="478"/>
            <ac:spMkLst>
              <pc:docMk/>
              <pc:sldMasterMk cId="1391283814" sldId="2147483648"/>
              <pc:sldLayoutMk cId="2843149207" sldId="2147483653"/>
              <ac:spMk id="30" creationId="{32F1262E-FA0F-08AD-D1F8-40E254CC4BDA}"/>
            </ac:spMkLst>
          </pc:spChg>
          <pc:spChg chg="del mod">
            <ac:chgData name="Christoph Plessner" userId="dd811fd4-3d71-435d-a001-4ecc98506caf" providerId="ADAL" clId="{905AA53C-B02E-47ED-AB52-D43EE497C5FE}" dt="2022-12-20T07:08:51.115" v="257" actId="478"/>
            <ac:spMkLst>
              <pc:docMk/>
              <pc:sldMasterMk cId="1391283814" sldId="2147483648"/>
              <pc:sldLayoutMk cId="2843149207" sldId="2147483653"/>
              <ac:spMk id="31" creationId="{22989C8A-A070-494D-391E-5463F2C5B5ED}"/>
            </ac:spMkLst>
          </pc:spChg>
          <pc:spChg chg="mod">
            <ac:chgData name="Christoph Plessner" userId="dd811fd4-3d71-435d-a001-4ecc98506caf" providerId="ADAL" clId="{905AA53C-B02E-47ED-AB52-D43EE497C5FE}" dt="2022-12-20T07:04:18.935" v="237" actId="1038"/>
            <ac:spMkLst>
              <pc:docMk/>
              <pc:sldMasterMk cId="1391283814" sldId="2147483648"/>
              <pc:sldLayoutMk cId="2843149207" sldId="2147483653"/>
              <ac:spMk id="66" creationId="{A21F7FB5-702C-E6E3-8B04-99BA54D0AC8D}"/>
            </ac:spMkLst>
          </pc:spChg>
        </pc:sldLayoutChg>
      </pc:sldMasterChg>
    </pc:docChg>
  </pc:docChgLst>
  <pc:docChgLst>
    <pc:chgData name="Christoph Plessner" userId="S::christoph_plessner@visual4.de::dd811fd4-3d71-435d-a001-4ecc98506caf" providerId="AD" clId="Web-{1692CA5F-2469-1C93-B84C-1291BD259D8C}"/>
    <pc:docChg chg="delSld modSld sldOrd">
      <pc:chgData name="Christoph Plessner" userId="S::christoph_plessner@visual4.de::dd811fd4-3d71-435d-a001-4ecc98506caf" providerId="AD" clId="Web-{1692CA5F-2469-1C93-B84C-1291BD259D8C}" dt="2022-11-28T09:27:39.090" v="3553" actId="20577"/>
      <pc:docMkLst>
        <pc:docMk/>
      </pc:docMkLst>
      <pc:sldChg chg="modSp delCm modCm">
        <pc:chgData name="Christoph Plessner" userId="S::christoph_plessner@visual4.de::dd811fd4-3d71-435d-a001-4ecc98506caf" providerId="AD" clId="Web-{1692CA5F-2469-1C93-B84C-1291BD259D8C}" dt="2022-11-26T16:33:53.873" v="2301" actId="20577"/>
        <pc:sldMkLst>
          <pc:docMk/>
          <pc:sldMk cId="3639968819" sldId="260"/>
        </pc:sldMkLst>
        <pc:spChg chg="mod">
          <ac:chgData name="Christoph Plessner" userId="S::christoph_plessner@visual4.de::dd811fd4-3d71-435d-a001-4ecc98506caf" providerId="AD" clId="Web-{1692CA5F-2469-1C93-B84C-1291BD259D8C}" dt="2022-11-26T15:37:17.353" v="454" actId="20577"/>
          <ac:spMkLst>
            <pc:docMk/>
            <pc:sldMk cId="3639968819" sldId="260"/>
            <ac:spMk id="2" creationId="{710F7276-5B8D-0B0E-0001-EF6CCAA8A309}"/>
          </ac:spMkLst>
        </pc:spChg>
        <pc:spChg chg="mod">
          <ac:chgData name="Christoph Plessner" userId="S::christoph_plessner@visual4.de::dd811fd4-3d71-435d-a001-4ecc98506caf" providerId="AD" clId="Web-{1692CA5F-2469-1C93-B84C-1291BD259D8C}" dt="2022-11-26T15:35:53.397" v="423" actId="20577"/>
          <ac:spMkLst>
            <pc:docMk/>
            <pc:sldMk cId="3639968819" sldId="260"/>
            <ac:spMk id="4" creationId="{966BCD43-975E-E99B-35B1-08BE1387E2FD}"/>
          </ac:spMkLst>
        </pc:spChg>
        <pc:spChg chg="mod">
          <ac:chgData name="Christoph Plessner" userId="S::christoph_plessner@visual4.de::dd811fd4-3d71-435d-a001-4ecc98506caf" providerId="AD" clId="Web-{1692CA5F-2469-1C93-B84C-1291BD259D8C}" dt="2022-11-26T15:35:57.444" v="424" actId="20577"/>
          <ac:spMkLst>
            <pc:docMk/>
            <pc:sldMk cId="3639968819" sldId="260"/>
            <ac:spMk id="5" creationId="{9B929913-1EC9-25E8-7A32-93D828DD1704}"/>
          </ac:spMkLst>
        </pc:spChg>
        <pc:spChg chg="mod">
          <ac:chgData name="Christoph Plessner" userId="S::christoph_plessner@visual4.de::dd811fd4-3d71-435d-a001-4ecc98506caf" providerId="AD" clId="Web-{1692CA5F-2469-1C93-B84C-1291BD259D8C}" dt="2022-11-26T15:35:15.692" v="408" actId="20577"/>
          <ac:spMkLst>
            <pc:docMk/>
            <pc:sldMk cId="3639968819" sldId="260"/>
            <ac:spMk id="6" creationId="{4937C72A-F9DB-7137-737E-2C662C93A9EF}"/>
          </ac:spMkLst>
        </pc:spChg>
        <pc:spChg chg="mod">
          <ac:chgData name="Christoph Plessner" userId="S::christoph_plessner@visual4.de::dd811fd4-3d71-435d-a001-4ecc98506caf" providerId="AD" clId="Web-{1692CA5F-2469-1C93-B84C-1291BD259D8C}" dt="2022-11-26T15:25:57.482" v="0" actId="20577"/>
          <ac:spMkLst>
            <pc:docMk/>
            <pc:sldMk cId="3639968819" sldId="260"/>
            <ac:spMk id="7" creationId="{9B52C8E2-FC60-393A-C06A-BCB49AD49B24}"/>
          </ac:spMkLst>
        </pc:spChg>
        <pc:spChg chg="mod">
          <ac:chgData name="Christoph Plessner" userId="S::christoph_plessner@visual4.de::dd811fd4-3d71-435d-a001-4ecc98506caf" providerId="AD" clId="Web-{1692CA5F-2469-1C93-B84C-1291BD259D8C}" dt="2022-11-26T16:33:53.873" v="2301" actId="20577"/>
          <ac:spMkLst>
            <pc:docMk/>
            <pc:sldMk cId="3639968819" sldId="260"/>
            <ac:spMk id="8" creationId="{E69D9921-7DF2-F28F-7E6B-ED8249AB8271}"/>
          </ac:spMkLst>
        </pc:spChg>
        <pc:spChg chg="mod">
          <ac:chgData name="Christoph Plessner" userId="S::christoph_plessner@visual4.de::dd811fd4-3d71-435d-a001-4ecc98506caf" providerId="AD" clId="Web-{1692CA5F-2469-1C93-B84C-1291BD259D8C}" dt="2022-11-26T15:36:09.460" v="425" actId="20577"/>
          <ac:spMkLst>
            <pc:docMk/>
            <pc:sldMk cId="3639968819" sldId="260"/>
            <ac:spMk id="9" creationId="{C2C63E39-0639-8028-4BE5-4D3F7E21A4AF}"/>
          </ac:spMkLst>
        </pc:spChg>
      </pc:sldChg>
      <pc:sldChg chg="modSp delCm modCm">
        <pc:chgData name="Christoph Plessner" userId="S::christoph_plessner@visual4.de::dd811fd4-3d71-435d-a001-4ecc98506caf" providerId="AD" clId="Web-{1692CA5F-2469-1C93-B84C-1291BD259D8C}" dt="2022-11-26T16:51:40.869" v="2935" actId="20577"/>
        <pc:sldMkLst>
          <pc:docMk/>
          <pc:sldMk cId="3425863784" sldId="266"/>
        </pc:sldMkLst>
        <pc:spChg chg="mod">
          <ac:chgData name="Christoph Plessner" userId="S::christoph_plessner@visual4.de::dd811fd4-3d71-435d-a001-4ecc98506caf" providerId="AD" clId="Web-{1692CA5F-2469-1C93-B84C-1291BD259D8C}" dt="2022-11-26T16:35:25.658" v="2316" actId="20577"/>
          <ac:spMkLst>
            <pc:docMk/>
            <pc:sldMk cId="3425863784" sldId="266"/>
            <ac:spMk id="2" creationId="{710F7276-5B8D-0B0E-0001-EF6CCAA8A309}"/>
          </ac:spMkLst>
        </pc:spChg>
        <pc:spChg chg="mod">
          <ac:chgData name="Christoph Plessner" userId="S::christoph_plessner@visual4.de::dd811fd4-3d71-435d-a001-4ecc98506caf" providerId="AD" clId="Web-{1692CA5F-2469-1C93-B84C-1291BD259D8C}" dt="2022-11-26T16:12:48.273" v="1529" actId="20577"/>
          <ac:spMkLst>
            <pc:docMk/>
            <pc:sldMk cId="3425863784" sldId="266"/>
            <ac:spMk id="4" creationId="{966BCD43-975E-E99B-35B1-08BE1387E2FD}"/>
          </ac:spMkLst>
        </pc:spChg>
        <pc:spChg chg="mod">
          <ac:chgData name="Christoph Plessner" userId="S::christoph_plessner@visual4.de::dd811fd4-3d71-435d-a001-4ecc98506caf" providerId="AD" clId="Web-{1692CA5F-2469-1C93-B84C-1291BD259D8C}" dt="2022-11-26T16:08:33.325" v="1373" actId="20577"/>
          <ac:spMkLst>
            <pc:docMk/>
            <pc:sldMk cId="3425863784" sldId="266"/>
            <ac:spMk id="5" creationId="{9B929913-1EC9-25E8-7A32-93D828DD1704}"/>
          </ac:spMkLst>
        </pc:spChg>
        <pc:spChg chg="mod">
          <ac:chgData name="Christoph Plessner" userId="S::christoph_plessner@visual4.de::dd811fd4-3d71-435d-a001-4ecc98506caf" providerId="AD" clId="Web-{1692CA5F-2469-1C93-B84C-1291BD259D8C}" dt="2022-11-26T16:12:41.366" v="1527" actId="20577"/>
          <ac:spMkLst>
            <pc:docMk/>
            <pc:sldMk cId="3425863784" sldId="266"/>
            <ac:spMk id="6" creationId="{4937C72A-F9DB-7137-737E-2C662C93A9EF}"/>
          </ac:spMkLst>
        </pc:spChg>
        <pc:spChg chg="mod">
          <ac:chgData name="Christoph Plessner" userId="S::christoph_plessner@visual4.de::dd811fd4-3d71-435d-a001-4ecc98506caf" providerId="AD" clId="Web-{1692CA5F-2469-1C93-B84C-1291BD259D8C}" dt="2022-11-26T16:10:45.799" v="1513" actId="20577"/>
          <ac:spMkLst>
            <pc:docMk/>
            <pc:sldMk cId="3425863784" sldId="266"/>
            <ac:spMk id="7" creationId="{9B52C8E2-FC60-393A-C06A-BCB49AD49B24}"/>
          </ac:spMkLst>
        </pc:spChg>
        <pc:spChg chg="mod">
          <ac:chgData name="Christoph Plessner" userId="S::christoph_plessner@visual4.de::dd811fd4-3d71-435d-a001-4ecc98506caf" providerId="AD" clId="Web-{1692CA5F-2469-1C93-B84C-1291BD259D8C}" dt="2022-11-26T15:54:58.977" v="605" actId="20577"/>
          <ac:spMkLst>
            <pc:docMk/>
            <pc:sldMk cId="3425863784" sldId="266"/>
            <ac:spMk id="8" creationId="{E69D9921-7DF2-F28F-7E6B-ED8249AB8271}"/>
          </ac:spMkLst>
        </pc:spChg>
        <pc:spChg chg="mod">
          <ac:chgData name="Christoph Plessner" userId="S::christoph_plessner@visual4.de::dd811fd4-3d71-435d-a001-4ecc98506caf" providerId="AD" clId="Web-{1692CA5F-2469-1C93-B84C-1291BD259D8C}" dt="2022-11-26T15:39:34.815" v="512" actId="20577"/>
          <ac:spMkLst>
            <pc:docMk/>
            <pc:sldMk cId="3425863784" sldId="266"/>
            <ac:spMk id="9" creationId="{C2C63E39-0639-8028-4BE5-4D3F7E21A4AF}"/>
          </ac:spMkLst>
        </pc:spChg>
        <pc:spChg chg="mod">
          <ac:chgData name="Christoph Plessner" userId="S::christoph_plessner@visual4.de::dd811fd4-3d71-435d-a001-4ecc98506caf" providerId="AD" clId="Web-{1692CA5F-2469-1C93-B84C-1291BD259D8C}" dt="2022-11-26T16:51:40.869" v="2935" actId="20577"/>
          <ac:spMkLst>
            <pc:docMk/>
            <pc:sldMk cId="3425863784" sldId="266"/>
            <ac:spMk id="10" creationId="{493D6918-0FB5-29D7-27DA-78265BE7B72E}"/>
          </ac:spMkLst>
        </pc:spChg>
      </pc:sldChg>
      <pc:sldChg chg="modSp ord">
        <pc:chgData name="Christoph Plessner" userId="S::christoph_plessner@visual4.de::dd811fd4-3d71-435d-a001-4ecc98506caf" providerId="AD" clId="Web-{1692CA5F-2469-1C93-B84C-1291BD259D8C}" dt="2022-11-26T17:07:31.055" v="3537" actId="20577"/>
        <pc:sldMkLst>
          <pc:docMk/>
          <pc:sldMk cId="2268305744" sldId="267"/>
        </pc:sldMkLst>
        <pc:spChg chg="mod">
          <ac:chgData name="Christoph Plessner" userId="S::christoph_plessner@visual4.de::dd811fd4-3d71-435d-a001-4ecc98506caf" providerId="AD" clId="Web-{1692CA5F-2469-1C93-B84C-1291BD259D8C}" dt="2022-11-26T16:23:44.783" v="2003" actId="20577"/>
          <ac:spMkLst>
            <pc:docMk/>
            <pc:sldMk cId="2268305744" sldId="267"/>
            <ac:spMk id="2" creationId="{710F7276-5B8D-0B0E-0001-EF6CCAA8A309}"/>
          </ac:spMkLst>
        </pc:spChg>
        <pc:spChg chg="mod">
          <ac:chgData name="Christoph Plessner" userId="S::christoph_plessner@visual4.de::dd811fd4-3d71-435d-a001-4ecc98506caf" providerId="AD" clId="Web-{1692CA5F-2469-1C93-B84C-1291BD259D8C}" dt="2022-11-26T17:07:31.055" v="3537" actId="20577"/>
          <ac:spMkLst>
            <pc:docMk/>
            <pc:sldMk cId="2268305744" sldId="267"/>
            <ac:spMk id="3" creationId="{2425AC5E-BEAE-93D3-2602-5E3845102A0E}"/>
          </ac:spMkLst>
        </pc:spChg>
        <pc:spChg chg="mod">
          <ac:chgData name="Christoph Plessner" userId="S::christoph_plessner@visual4.de::dd811fd4-3d71-435d-a001-4ecc98506caf" providerId="AD" clId="Web-{1692CA5F-2469-1C93-B84C-1291BD259D8C}" dt="2022-11-26T16:26:18.730" v="2102" actId="20577"/>
          <ac:spMkLst>
            <pc:docMk/>
            <pc:sldMk cId="2268305744" sldId="267"/>
            <ac:spMk id="4" creationId="{966BCD43-975E-E99B-35B1-08BE1387E2FD}"/>
          </ac:spMkLst>
        </pc:spChg>
        <pc:spChg chg="mod">
          <ac:chgData name="Christoph Plessner" userId="S::christoph_plessner@visual4.de::dd811fd4-3d71-435d-a001-4ecc98506caf" providerId="AD" clId="Web-{1692CA5F-2469-1C93-B84C-1291BD259D8C}" dt="2022-11-26T16:25:09.193" v="2034" actId="20577"/>
          <ac:spMkLst>
            <pc:docMk/>
            <pc:sldMk cId="2268305744" sldId="267"/>
            <ac:spMk id="5" creationId="{9B929913-1EC9-25E8-7A32-93D828DD1704}"/>
          </ac:spMkLst>
        </pc:spChg>
        <pc:spChg chg="mod">
          <ac:chgData name="Christoph Plessner" userId="S::christoph_plessner@visual4.de::dd811fd4-3d71-435d-a001-4ecc98506caf" providerId="AD" clId="Web-{1692CA5F-2469-1C93-B84C-1291BD259D8C}" dt="2022-11-26T16:32:41.167" v="2289" actId="20577"/>
          <ac:spMkLst>
            <pc:docMk/>
            <pc:sldMk cId="2268305744" sldId="267"/>
            <ac:spMk id="6" creationId="{4937C72A-F9DB-7137-737E-2C662C93A9EF}"/>
          </ac:spMkLst>
        </pc:spChg>
        <pc:spChg chg="mod">
          <ac:chgData name="Christoph Plessner" userId="S::christoph_plessner@visual4.de::dd811fd4-3d71-435d-a001-4ecc98506caf" providerId="AD" clId="Web-{1692CA5F-2469-1C93-B84C-1291BD259D8C}" dt="2022-11-26T16:18:15.895" v="1665" actId="20577"/>
          <ac:spMkLst>
            <pc:docMk/>
            <pc:sldMk cId="2268305744" sldId="267"/>
            <ac:spMk id="7" creationId="{9B52C8E2-FC60-393A-C06A-BCB49AD49B24}"/>
          </ac:spMkLst>
        </pc:spChg>
        <pc:spChg chg="mod">
          <ac:chgData name="Christoph Plessner" userId="S::christoph_plessner@visual4.de::dd811fd4-3d71-435d-a001-4ecc98506caf" providerId="AD" clId="Web-{1692CA5F-2469-1C93-B84C-1291BD259D8C}" dt="2022-11-26T16:27:43.515" v="2144" actId="20577"/>
          <ac:spMkLst>
            <pc:docMk/>
            <pc:sldMk cId="2268305744" sldId="267"/>
            <ac:spMk id="8" creationId="{E69D9921-7DF2-F28F-7E6B-ED8249AB8271}"/>
          </ac:spMkLst>
        </pc:spChg>
        <pc:spChg chg="mod">
          <ac:chgData name="Christoph Plessner" userId="S::christoph_plessner@visual4.de::dd811fd4-3d71-435d-a001-4ecc98506caf" providerId="AD" clId="Web-{1692CA5F-2469-1C93-B84C-1291BD259D8C}" dt="2022-11-26T16:16:43.532" v="1634" actId="20577"/>
          <ac:spMkLst>
            <pc:docMk/>
            <pc:sldMk cId="2268305744" sldId="267"/>
            <ac:spMk id="9" creationId="{C2C63E39-0639-8028-4BE5-4D3F7E21A4AF}"/>
          </ac:spMkLst>
        </pc:spChg>
        <pc:spChg chg="mod">
          <ac:chgData name="Christoph Plessner" userId="S::christoph_plessner@visual4.de::dd811fd4-3d71-435d-a001-4ecc98506caf" providerId="AD" clId="Web-{1692CA5F-2469-1C93-B84C-1291BD259D8C}" dt="2022-11-26T16:17:04.752" v="1637" actId="20577"/>
          <ac:spMkLst>
            <pc:docMk/>
            <pc:sldMk cId="2268305744" sldId="267"/>
            <ac:spMk id="10" creationId="{493D6918-0FB5-29D7-27DA-78265BE7B72E}"/>
          </ac:spMkLst>
        </pc:spChg>
      </pc:sldChg>
      <pc:sldChg chg="modSp delCm modCm">
        <pc:chgData name="Christoph Plessner" userId="S::christoph_plessner@visual4.de::dd811fd4-3d71-435d-a001-4ecc98506caf" providerId="AD" clId="Web-{1692CA5F-2469-1C93-B84C-1291BD259D8C}" dt="2022-11-28T09:27:39.090" v="3553" actId="20577"/>
        <pc:sldMkLst>
          <pc:docMk/>
          <pc:sldMk cId="1646354919" sldId="269"/>
        </pc:sldMkLst>
        <pc:spChg chg="mod">
          <ac:chgData name="Christoph Plessner" userId="S::christoph_plessner@visual4.de::dd811fd4-3d71-435d-a001-4ecc98506caf" providerId="AD" clId="Web-{1692CA5F-2469-1C93-B84C-1291BD259D8C}" dt="2022-11-28T09:27:08.292" v="3546" actId="20577"/>
          <ac:spMkLst>
            <pc:docMk/>
            <pc:sldMk cId="1646354919" sldId="269"/>
            <ac:spMk id="2" creationId="{710F7276-5B8D-0B0E-0001-EF6CCAA8A309}"/>
          </ac:spMkLst>
        </pc:spChg>
        <pc:spChg chg="mod">
          <ac:chgData name="Christoph Plessner" userId="S::christoph_plessner@visual4.de::dd811fd4-3d71-435d-a001-4ecc98506caf" providerId="AD" clId="Web-{1692CA5F-2469-1C93-B84C-1291BD259D8C}" dt="2022-11-26T17:07:23.399" v="3536" actId="20577"/>
          <ac:spMkLst>
            <pc:docMk/>
            <pc:sldMk cId="1646354919" sldId="269"/>
            <ac:spMk id="3" creationId="{2425AC5E-BEAE-93D3-2602-5E3845102A0E}"/>
          </ac:spMkLst>
        </pc:spChg>
        <pc:spChg chg="mod">
          <ac:chgData name="Christoph Plessner" userId="S::christoph_plessner@visual4.de::dd811fd4-3d71-435d-a001-4ecc98506caf" providerId="AD" clId="Web-{1692CA5F-2469-1C93-B84C-1291BD259D8C}" dt="2022-11-26T16:58:12.370" v="3161" actId="20577"/>
          <ac:spMkLst>
            <pc:docMk/>
            <pc:sldMk cId="1646354919" sldId="269"/>
            <ac:spMk id="4" creationId="{966BCD43-975E-E99B-35B1-08BE1387E2FD}"/>
          </ac:spMkLst>
        </pc:spChg>
        <pc:spChg chg="mod">
          <ac:chgData name="Christoph Plessner" userId="S::christoph_plessner@visual4.de::dd811fd4-3d71-435d-a001-4ecc98506caf" providerId="AD" clId="Web-{1692CA5F-2469-1C93-B84C-1291BD259D8C}" dt="2022-11-26T16:58:33.128" v="3166" actId="20577"/>
          <ac:spMkLst>
            <pc:docMk/>
            <pc:sldMk cId="1646354919" sldId="269"/>
            <ac:spMk id="5" creationId="{9B929913-1EC9-25E8-7A32-93D828DD1704}"/>
          </ac:spMkLst>
        </pc:spChg>
        <pc:spChg chg="mod">
          <ac:chgData name="Christoph Plessner" userId="S::christoph_plessner@visual4.de::dd811fd4-3d71-435d-a001-4ecc98506caf" providerId="AD" clId="Web-{1692CA5F-2469-1C93-B84C-1291BD259D8C}" dt="2022-11-28T09:27:39.090" v="3553" actId="20577"/>
          <ac:spMkLst>
            <pc:docMk/>
            <pc:sldMk cId="1646354919" sldId="269"/>
            <ac:spMk id="6" creationId="{4937C72A-F9DB-7137-737E-2C662C93A9EF}"/>
          </ac:spMkLst>
        </pc:spChg>
        <pc:spChg chg="mod">
          <ac:chgData name="Christoph Plessner" userId="S::christoph_plessner@visual4.de::dd811fd4-3d71-435d-a001-4ecc98506caf" providerId="AD" clId="Web-{1692CA5F-2469-1C93-B84C-1291BD259D8C}" dt="2022-11-26T16:55:15.809" v="2991" actId="20577"/>
          <ac:spMkLst>
            <pc:docMk/>
            <pc:sldMk cId="1646354919" sldId="269"/>
            <ac:spMk id="7" creationId="{9B52C8E2-FC60-393A-C06A-BCB49AD49B24}"/>
          </ac:spMkLst>
        </pc:spChg>
        <pc:spChg chg="mod">
          <ac:chgData name="Christoph Plessner" userId="S::christoph_plessner@visual4.de::dd811fd4-3d71-435d-a001-4ecc98506caf" providerId="AD" clId="Web-{1692CA5F-2469-1C93-B84C-1291BD259D8C}" dt="2022-11-26T16:57:03.188" v="3126" actId="20577"/>
          <ac:spMkLst>
            <pc:docMk/>
            <pc:sldMk cId="1646354919" sldId="269"/>
            <ac:spMk id="8" creationId="{E69D9921-7DF2-F28F-7E6B-ED8249AB8271}"/>
          </ac:spMkLst>
        </pc:spChg>
        <pc:spChg chg="mod">
          <ac:chgData name="Christoph Plessner" userId="S::christoph_plessner@visual4.de::dd811fd4-3d71-435d-a001-4ecc98506caf" providerId="AD" clId="Web-{1692CA5F-2469-1C93-B84C-1291BD259D8C}" dt="2022-11-26T16:57:22.283" v="3132" actId="20577"/>
          <ac:spMkLst>
            <pc:docMk/>
            <pc:sldMk cId="1646354919" sldId="269"/>
            <ac:spMk id="9" creationId="{C2C63E39-0639-8028-4BE5-4D3F7E21A4AF}"/>
          </ac:spMkLst>
        </pc:spChg>
        <pc:spChg chg="mod">
          <ac:chgData name="Christoph Plessner" userId="S::christoph_plessner@visual4.de::dd811fd4-3d71-435d-a001-4ecc98506caf" providerId="AD" clId="Web-{1692CA5F-2469-1C93-B84C-1291BD259D8C}" dt="2022-11-26T16:56:16.233" v="3060" actId="20577"/>
          <ac:spMkLst>
            <pc:docMk/>
            <pc:sldMk cId="1646354919" sldId="269"/>
            <ac:spMk id="10" creationId="{493D6918-0FB5-29D7-27DA-78265BE7B72E}"/>
          </ac:spMkLst>
        </pc:spChg>
      </pc:sldChg>
      <pc:sldChg chg="modSp">
        <pc:chgData name="Christoph Plessner" userId="S::christoph_plessner@visual4.de::dd811fd4-3d71-435d-a001-4ecc98506caf" providerId="AD" clId="Web-{1692CA5F-2469-1C93-B84C-1291BD259D8C}" dt="2022-11-26T17:08:49.324" v="3543" actId="20577"/>
        <pc:sldMkLst>
          <pc:docMk/>
          <pc:sldMk cId="3307100494" sldId="270"/>
        </pc:sldMkLst>
        <pc:spChg chg="mod">
          <ac:chgData name="Christoph Plessner" userId="S::christoph_plessner@visual4.de::dd811fd4-3d71-435d-a001-4ecc98506caf" providerId="AD" clId="Web-{1692CA5F-2469-1C93-B84C-1291BD259D8C}" dt="2022-11-26T16:44:22.539" v="2682" actId="20577"/>
          <ac:spMkLst>
            <pc:docMk/>
            <pc:sldMk cId="3307100494" sldId="270"/>
            <ac:spMk id="2" creationId="{710F7276-5B8D-0B0E-0001-EF6CCAA8A309}"/>
          </ac:spMkLst>
        </pc:spChg>
        <pc:spChg chg="mod">
          <ac:chgData name="Christoph Plessner" userId="S::christoph_plessner@visual4.de::dd811fd4-3d71-435d-a001-4ecc98506caf" providerId="AD" clId="Web-{1692CA5F-2469-1C93-B84C-1291BD259D8C}" dt="2022-11-26T16:36:23.567" v="2318" actId="20577"/>
          <ac:spMkLst>
            <pc:docMk/>
            <pc:sldMk cId="3307100494" sldId="270"/>
            <ac:spMk id="3" creationId="{2425AC5E-BEAE-93D3-2602-5E3845102A0E}"/>
          </ac:spMkLst>
        </pc:spChg>
        <pc:spChg chg="mod">
          <ac:chgData name="Christoph Plessner" userId="S::christoph_plessner@visual4.de::dd811fd4-3d71-435d-a001-4ecc98506caf" providerId="AD" clId="Web-{1692CA5F-2469-1C93-B84C-1291BD259D8C}" dt="2022-11-26T17:08:49.324" v="3543" actId="20577"/>
          <ac:spMkLst>
            <pc:docMk/>
            <pc:sldMk cId="3307100494" sldId="270"/>
            <ac:spMk id="4" creationId="{966BCD43-975E-E99B-35B1-08BE1387E2FD}"/>
          </ac:spMkLst>
        </pc:spChg>
        <pc:spChg chg="mod">
          <ac:chgData name="Christoph Plessner" userId="S::christoph_plessner@visual4.de::dd811fd4-3d71-435d-a001-4ecc98506caf" providerId="AD" clId="Web-{1692CA5F-2469-1C93-B84C-1291BD259D8C}" dt="2022-11-26T16:47:36.937" v="2856" actId="20577"/>
          <ac:spMkLst>
            <pc:docMk/>
            <pc:sldMk cId="3307100494" sldId="270"/>
            <ac:spMk id="5" creationId="{9B929913-1EC9-25E8-7A32-93D828DD1704}"/>
          </ac:spMkLst>
        </pc:spChg>
        <pc:spChg chg="mod">
          <ac:chgData name="Christoph Plessner" userId="S::christoph_plessner@visual4.de::dd811fd4-3d71-435d-a001-4ecc98506caf" providerId="AD" clId="Web-{1692CA5F-2469-1C93-B84C-1291BD259D8C}" dt="2022-11-26T17:08:46.809" v="3542" actId="20577"/>
          <ac:spMkLst>
            <pc:docMk/>
            <pc:sldMk cId="3307100494" sldId="270"/>
            <ac:spMk id="6" creationId="{4937C72A-F9DB-7137-737E-2C662C93A9EF}"/>
          </ac:spMkLst>
        </pc:spChg>
        <pc:spChg chg="mod">
          <ac:chgData name="Christoph Plessner" userId="S::christoph_plessner@visual4.de::dd811fd4-3d71-435d-a001-4ecc98506caf" providerId="AD" clId="Web-{1692CA5F-2469-1C93-B84C-1291BD259D8C}" dt="2022-11-26T16:36:29.911" v="2321" actId="20577"/>
          <ac:spMkLst>
            <pc:docMk/>
            <pc:sldMk cId="3307100494" sldId="270"/>
            <ac:spMk id="7" creationId="{9B52C8E2-FC60-393A-C06A-BCB49AD49B24}"/>
          </ac:spMkLst>
        </pc:spChg>
        <pc:spChg chg="mod">
          <ac:chgData name="Christoph Plessner" userId="S::christoph_plessner@visual4.de::dd811fd4-3d71-435d-a001-4ecc98506caf" providerId="AD" clId="Web-{1692CA5F-2469-1C93-B84C-1291BD259D8C}" dt="2022-11-26T16:39:40.887" v="2467" actId="20577"/>
          <ac:spMkLst>
            <pc:docMk/>
            <pc:sldMk cId="3307100494" sldId="270"/>
            <ac:spMk id="8" creationId="{E69D9921-7DF2-F28F-7E6B-ED8249AB8271}"/>
          </ac:spMkLst>
        </pc:spChg>
        <pc:spChg chg="mod">
          <ac:chgData name="Christoph Plessner" userId="S::christoph_plessner@visual4.de::dd811fd4-3d71-435d-a001-4ecc98506caf" providerId="AD" clId="Web-{1692CA5F-2469-1C93-B84C-1291BD259D8C}" dt="2022-11-26T16:36:57.537" v="2327" actId="20577"/>
          <ac:spMkLst>
            <pc:docMk/>
            <pc:sldMk cId="3307100494" sldId="270"/>
            <ac:spMk id="9" creationId="{C2C63E39-0639-8028-4BE5-4D3F7E21A4AF}"/>
          </ac:spMkLst>
        </pc:spChg>
        <pc:spChg chg="mod">
          <ac:chgData name="Christoph Plessner" userId="S::christoph_plessner@visual4.de::dd811fd4-3d71-435d-a001-4ecc98506caf" providerId="AD" clId="Web-{1692CA5F-2469-1C93-B84C-1291BD259D8C}" dt="2022-11-26T16:36:54.115" v="2325" actId="20577"/>
          <ac:spMkLst>
            <pc:docMk/>
            <pc:sldMk cId="3307100494" sldId="270"/>
            <ac:spMk id="10" creationId="{493D6918-0FB5-29D7-27DA-78265BE7B72E}"/>
          </ac:spMkLst>
        </pc:spChg>
      </pc:sldChg>
      <pc:sldChg chg="del">
        <pc:chgData name="Christoph Plessner" userId="S::christoph_plessner@visual4.de::dd811fd4-3d71-435d-a001-4ecc98506caf" providerId="AD" clId="Web-{1692CA5F-2469-1C93-B84C-1291BD259D8C}" dt="2022-11-26T16:15:19.326" v="1541"/>
        <pc:sldMkLst>
          <pc:docMk/>
          <pc:sldMk cId="449934903" sldId="271"/>
        </pc:sldMkLst>
      </pc:sldChg>
      <pc:sldChg chg="del">
        <pc:chgData name="Christoph Plessner" userId="S::christoph_plessner@visual4.de::dd811fd4-3d71-435d-a001-4ecc98506caf" providerId="AD" clId="Web-{1692CA5F-2469-1C93-B84C-1291BD259D8C}" dt="2022-11-26T16:13:41.119" v="1534"/>
        <pc:sldMkLst>
          <pc:docMk/>
          <pc:sldMk cId="1211115222" sldId="273"/>
        </pc:sldMkLst>
      </pc:sldChg>
      <pc:sldChg chg="del">
        <pc:chgData name="Christoph Plessner" userId="S::christoph_plessner@visual4.de::dd811fd4-3d71-435d-a001-4ecc98506caf" providerId="AD" clId="Web-{1692CA5F-2469-1C93-B84C-1291BD259D8C}" dt="2022-11-26T16:13:07.398" v="1530"/>
        <pc:sldMkLst>
          <pc:docMk/>
          <pc:sldMk cId="10509492" sldId="274"/>
        </pc:sldMkLst>
      </pc:sldChg>
      <pc:sldChg chg="del">
        <pc:chgData name="Christoph Plessner" userId="S::christoph_plessner@visual4.de::dd811fd4-3d71-435d-a001-4ecc98506caf" providerId="AD" clId="Web-{1692CA5F-2469-1C93-B84C-1291BD259D8C}" dt="2022-11-26T16:13:27.837" v="1531"/>
        <pc:sldMkLst>
          <pc:docMk/>
          <pc:sldMk cId="1684962014" sldId="275"/>
        </pc:sldMkLst>
      </pc:sldChg>
      <pc:sldChg chg="del">
        <pc:chgData name="Christoph Plessner" userId="S::christoph_plessner@visual4.de::dd811fd4-3d71-435d-a001-4ecc98506caf" providerId="AD" clId="Web-{1692CA5F-2469-1C93-B84C-1291BD259D8C}" dt="2022-11-26T16:54:29.770" v="2939"/>
        <pc:sldMkLst>
          <pc:docMk/>
          <pc:sldMk cId="2375724739" sldId="276"/>
        </pc:sldMkLst>
      </pc:sldChg>
      <pc:sldChg chg="del">
        <pc:chgData name="Christoph Plessner" userId="S::christoph_plessner@visual4.de::dd811fd4-3d71-435d-a001-4ecc98506caf" providerId="AD" clId="Web-{1692CA5F-2469-1C93-B84C-1291BD259D8C}" dt="2022-11-26T16:49:14.019" v="2907"/>
        <pc:sldMkLst>
          <pc:docMk/>
          <pc:sldMk cId="2248497044" sldId="277"/>
        </pc:sldMkLst>
      </pc:sldChg>
      <pc:sldChg chg="del">
        <pc:chgData name="Christoph Plessner" userId="S::christoph_plessner@visual4.de::dd811fd4-3d71-435d-a001-4ecc98506caf" providerId="AD" clId="Web-{1692CA5F-2469-1C93-B84C-1291BD259D8C}" dt="2022-11-26T16:15:14.591" v="1540"/>
        <pc:sldMkLst>
          <pc:docMk/>
          <pc:sldMk cId="910694583" sldId="278"/>
        </pc:sldMkLst>
      </pc:sldChg>
      <pc:sldChg chg="del">
        <pc:chgData name="Christoph Plessner" userId="S::christoph_plessner@visual4.de::dd811fd4-3d71-435d-a001-4ecc98506caf" providerId="AD" clId="Web-{1692CA5F-2469-1C93-B84C-1291BD259D8C}" dt="2022-11-26T16:14:17.401" v="1537"/>
        <pc:sldMkLst>
          <pc:docMk/>
          <pc:sldMk cId="2524895637" sldId="279"/>
        </pc:sldMkLst>
      </pc:sldChg>
      <pc:sldChg chg="del">
        <pc:chgData name="Christoph Plessner" userId="S::christoph_plessner@visual4.de::dd811fd4-3d71-435d-a001-4ecc98506caf" providerId="AD" clId="Web-{1692CA5F-2469-1C93-B84C-1291BD259D8C}" dt="2022-11-26T16:14:13.589" v="1536"/>
        <pc:sldMkLst>
          <pc:docMk/>
          <pc:sldMk cId="4287681741" sldId="280"/>
        </pc:sldMkLst>
      </pc:sldChg>
      <pc:sldChg chg="del">
        <pc:chgData name="Christoph Plessner" userId="S::christoph_plessner@visual4.de::dd811fd4-3d71-435d-a001-4ecc98506caf" providerId="AD" clId="Web-{1692CA5F-2469-1C93-B84C-1291BD259D8C}" dt="2022-11-26T16:14:21.964" v="1538"/>
        <pc:sldMkLst>
          <pc:docMk/>
          <pc:sldMk cId="1258943379" sldId="281"/>
        </pc:sldMkLst>
      </pc:sldChg>
      <pc:sldChg chg="del">
        <pc:chgData name="Christoph Plessner" userId="S::christoph_plessner@visual4.de::dd811fd4-3d71-435d-a001-4ecc98506caf" providerId="AD" clId="Web-{1692CA5F-2469-1C93-B84C-1291BD259D8C}" dt="2022-11-26T16:14:25.323" v="1539"/>
        <pc:sldMkLst>
          <pc:docMk/>
          <pc:sldMk cId="2737683621" sldId="282"/>
        </pc:sldMkLst>
      </pc:sldChg>
      <pc:sldChg chg="del">
        <pc:chgData name="Christoph Plessner" userId="S::christoph_plessner@visual4.de::dd811fd4-3d71-435d-a001-4ecc98506caf" providerId="AD" clId="Web-{1692CA5F-2469-1C93-B84C-1291BD259D8C}" dt="2022-11-26T16:14:07.948" v="1535"/>
        <pc:sldMkLst>
          <pc:docMk/>
          <pc:sldMk cId="3056828606" sldId="283"/>
        </pc:sldMkLst>
      </pc:sldChg>
      <pc:sldChg chg="del">
        <pc:chgData name="Christoph Plessner" userId="S::christoph_plessner@visual4.de::dd811fd4-3d71-435d-a001-4ecc98506caf" providerId="AD" clId="Web-{1692CA5F-2469-1C93-B84C-1291BD259D8C}" dt="2022-11-26T16:13:33.978" v="1532"/>
        <pc:sldMkLst>
          <pc:docMk/>
          <pc:sldMk cId="2439501824" sldId="284"/>
        </pc:sldMkLst>
      </pc:sldChg>
      <pc:sldChg chg="del">
        <pc:chgData name="Christoph Plessner" userId="S::christoph_plessner@visual4.de::dd811fd4-3d71-435d-a001-4ecc98506caf" providerId="AD" clId="Web-{1692CA5F-2469-1C93-B84C-1291BD259D8C}" dt="2022-11-26T16:13:38.540" v="1533"/>
        <pc:sldMkLst>
          <pc:docMk/>
          <pc:sldMk cId="2138954617" sldId="285"/>
        </pc:sldMkLst>
      </pc:sldChg>
    </pc:docChg>
  </pc:docChgLst>
  <pc:docChgLst>
    <pc:chgData name="Mara Kasubke" userId="S::mara_kasubke@visual4.de::58b44f39-0512-45c5-adf4-884234e1a14f" providerId="AD" clId="Web-{89D25696-D2F7-4674-9B59-7DB9C2404135}"/>
    <pc:docChg chg="modSld">
      <pc:chgData name="Mara Kasubke" userId="S::mara_kasubke@visual4.de::58b44f39-0512-45c5-adf4-884234e1a14f" providerId="AD" clId="Web-{89D25696-D2F7-4674-9B59-7DB9C2404135}" dt="2023-01-27T13:27:44.516" v="874" actId="20577"/>
      <pc:docMkLst>
        <pc:docMk/>
      </pc:docMkLst>
      <pc:sldChg chg="modSp">
        <pc:chgData name="Mara Kasubke" userId="S::mara_kasubke@visual4.de::58b44f39-0512-45c5-adf4-884234e1a14f" providerId="AD" clId="Web-{89D25696-D2F7-4674-9B59-7DB9C2404135}" dt="2023-01-27T13:27:44.516" v="874" actId="20577"/>
        <pc:sldMkLst>
          <pc:docMk/>
          <pc:sldMk cId="3639968819" sldId="260"/>
        </pc:sldMkLst>
        <pc:spChg chg="mod">
          <ac:chgData name="Mara Kasubke" userId="S::mara_kasubke@visual4.de::58b44f39-0512-45c5-adf4-884234e1a14f" providerId="AD" clId="Web-{89D25696-D2F7-4674-9B59-7DB9C2404135}" dt="2023-01-27T10:45:02.662" v="31" actId="20577"/>
          <ac:spMkLst>
            <pc:docMk/>
            <pc:sldMk cId="3639968819" sldId="260"/>
            <ac:spMk id="6" creationId="{4937C72A-F9DB-7137-737E-2C662C93A9EF}"/>
          </ac:spMkLst>
        </pc:spChg>
        <pc:spChg chg="mod">
          <ac:chgData name="Mara Kasubke" userId="S::mara_kasubke@visual4.de::58b44f39-0512-45c5-adf4-884234e1a14f" providerId="AD" clId="Web-{89D25696-D2F7-4674-9B59-7DB9C2404135}" dt="2023-01-27T13:27:44.516" v="874" actId="20577"/>
          <ac:spMkLst>
            <pc:docMk/>
            <pc:sldMk cId="3639968819" sldId="260"/>
            <ac:spMk id="7" creationId="{9B52C8E2-FC60-393A-C06A-BCB49AD49B24}"/>
          </ac:spMkLst>
        </pc:spChg>
      </pc:sldChg>
      <pc:sldChg chg="modSp">
        <pc:chgData name="Mara Kasubke" userId="S::mara_kasubke@visual4.de::58b44f39-0512-45c5-adf4-884234e1a14f" providerId="AD" clId="Web-{89D25696-D2F7-4674-9B59-7DB9C2404135}" dt="2023-01-27T10:48:30.759" v="122" actId="20577"/>
        <pc:sldMkLst>
          <pc:docMk/>
          <pc:sldMk cId="3425863784" sldId="266"/>
        </pc:sldMkLst>
        <pc:spChg chg="mod">
          <ac:chgData name="Mara Kasubke" userId="S::mara_kasubke@visual4.de::58b44f39-0512-45c5-adf4-884234e1a14f" providerId="AD" clId="Web-{89D25696-D2F7-4674-9B59-7DB9C2404135}" dt="2023-01-27T10:46:05.007" v="49" actId="20577"/>
          <ac:spMkLst>
            <pc:docMk/>
            <pc:sldMk cId="3425863784" sldId="266"/>
            <ac:spMk id="2" creationId="{710F7276-5B8D-0B0E-0001-EF6CCAA8A309}"/>
          </ac:spMkLst>
        </pc:spChg>
        <pc:spChg chg="mod">
          <ac:chgData name="Mara Kasubke" userId="S::mara_kasubke@visual4.de::58b44f39-0512-45c5-adf4-884234e1a14f" providerId="AD" clId="Web-{89D25696-D2F7-4674-9B59-7DB9C2404135}" dt="2023-01-27T10:46:26.882" v="51" actId="20577"/>
          <ac:spMkLst>
            <pc:docMk/>
            <pc:sldMk cId="3425863784" sldId="266"/>
            <ac:spMk id="4" creationId="{966BCD43-975E-E99B-35B1-08BE1387E2FD}"/>
          </ac:spMkLst>
        </pc:spChg>
        <pc:spChg chg="mod">
          <ac:chgData name="Mara Kasubke" userId="S::mara_kasubke@visual4.de::58b44f39-0512-45c5-adf4-884234e1a14f" providerId="AD" clId="Web-{89D25696-D2F7-4674-9B59-7DB9C2404135}" dt="2023-01-27T10:48:30.759" v="122" actId="20577"/>
          <ac:spMkLst>
            <pc:docMk/>
            <pc:sldMk cId="3425863784" sldId="266"/>
            <ac:spMk id="6" creationId="{4937C72A-F9DB-7137-737E-2C662C93A9EF}"/>
          </ac:spMkLst>
        </pc:spChg>
        <pc:spChg chg="mod">
          <ac:chgData name="Mara Kasubke" userId="S::mara_kasubke@visual4.de::58b44f39-0512-45c5-adf4-884234e1a14f" providerId="AD" clId="Web-{89D25696-D2F7-4674-9B59-7DB9C2404135}" dt="2023-01-27T10:45:16.803" v="35" actId="20577"/>
          <ac:spMkLst>
            <pc:docMk/>
            <pc:sldMk cId="3425863784" sldId="266"/>
            <ac:spMk id="7" creationId="{9B52C8E2-FC60-393A-C06A-BCB49AD49B24}"/>
          </ac:spMkLst>
        </pc:spChg>
      </pc:sldChg>
      <pc:sldChg chg="modSp">
        <pc:chgData name="Mara Kasubke" userId="S::mara_kasubke@visual4.de::58b44f39-0512-45c5-adf4-884234e1a14f" providerId="AD" clId="Web-{89D25696-D2F7-4674-9B59-7DB9C2404135}" dt="2023-01-27T11:49:59.277" v="699" actId="20577"/>
        <pc:sldMkLst>
          <pc:docMk/>
          <pc:sldMk cId="2268305744" sldId="267"/>
        </pc:sldMkLst>
        <pc:spChg chg="mod">
          <ac:chgData name="Mara Kasubke" userId="S::mara_kasubke@visual4.de::58b44f39-0512-45c5-adf4-884234e1a14f" providerId="AD" clId="Web-{89D25696-D2F7-4674-9B59-7DB9C2404135}" dt="2023-01-27T11:46:52.569" v="623" actId="20577"/>
          <ac:spMkLst>
            <pc:docMk/>
            <pc:sldMk cId="2268305744" sldId="267"/>
            <ac:spMk id="2" creationId="{710F7276-5B8D-0B0E-0001-EF6CCAA8A309}"/>
          </ac:spMkLst>
        </pc:spChg>
        <pc:spChg chg="mod">
          <ac:chgData name="Mara Kasubke" userId="S::mara_kasubke@visual4.de::58b44f39-0512-45c5-adf4-884234e1a14f" providerId="AD" clId="Web-{89D25696-D2F7-4674-9B59-7DB9C2404135}" dt="2023-01-27T11:40:50.984" v="485" actId="20577"/>
          <ac:spMkLst>
            <pc:docMk/>
            <pc:sldMk cId="2268305744" sldId="267"/>
            <ac:spMk id="4" creationId="{966BCD43-975E-E99B-35B1-08BE1387E2FD}"/>
          </ac:spMkLst>
        </pc:spChg>
        <pc:spChg chg="mod">
          <ac:chgData name="Mara Kasubke" userId="S::mara_kasubke@visual4.de::58b44f39-0512-45c5-adf4-884234e1a14f" providerId="AD" clId="Web-{89D25696-D2F7-4674-9B59-7DB9C2404135}" dt="2023-01-27T11:40:53.765" v="487" actId="20577"/>
          <ac:spMkLst>
            <pc:docMk/>
            <pc:sldMk cId="2268305744" sldId="267"/>
            <ac:spMk id="5" creationId="{9B929913-1EC9-25E8-7A32-93D828DD1704}"/>
          </ac:spMkLst>
        </pc:spChg>
        <pc:spChg chg="mod">
          <ac:chgData name="Mara Kasubke" userId="S::mara_kasubke@visual4.de::58b44f39-0512-45c5-adf4-884234e1a14f" providerId="AD" clId="Web-{89D25696-D2F7-4674-9B59-7DB9C2404135}" dt="2023-01-27T11:49:59.277" v="699" actId="20577"/>
          <ac:spMkLst>
            <pc:docMk/>
            <pc:sldMk cId="2268305744" sldId="267"/>
            <ac:spMk id="6" creationId="{4937C72A-F9DB-7137-737E-2C662C93A9EF}"/>
          </ac:spMkLst>
        </pc:spChg>
      </pc:sldChg>
      <pc:sldChg chg="modSp">
        <pc:chgData name="Mara Kasubke" userId="S::mara_kasubke@visual4.de::58b44f39-0512-45c5-adf4-884234e1a14f" providerId="AD" clId="Web-{89D25696-D2F7-4674-9B59-7DB9C2404135}" dt="2023-01-27T11:37:14.276" v="369" actId="20577"/>
        <pc:sldMkLst>
          <pc:docMk/>
          <pc:sldMk cId="1646354919" sldId="269"/>
        </pc:sldMkLst>
        <pc:spChg chg="mod">
          <ac:chgData name="Mara Kasubke" userId="S::mara_kasubke@visual4.de::58b44f39-0512-45c5-adf4-884234e1a14f" providerId="AD" clId="Web-{89D25696-D2F7-4674-9B59-7DB9C2404135}" dt="2023-01-27T10:51:56.169" v="202" actId="20577"/>
          <ac:spMkLst>
            <pc:docMk/>
            <pc:sldMk cId="1646354919" sldId="269"/>
            <ac:spMk id="2" creationId="{710F7276-5B8D-0B0E-0001-EF6CCAA8A309}"/>
          </ac:spMkLst>
        </pc:spChg>
        <pc:spChg chg="mod">
          <ac:chgData name="Mara Kasubke" userId="S::mara_kasubke@visual4.de::58b44f39-0512-45c5-adf4-884234e1a14f" providerId="AD" clId="Web-{89D25696-D2F7-4674-9B59-7DB9C2404135}" dt="2023-01-27T11:37:14.276" v="369" actId="20577"/>
          <ac:spMkLst>
            <pc:docMk/>
            <pc:sldMk cId="1646354919" sldId="269"/>
            <ac:spMk id="6" creationId="{4937C72A-F9DB-7137-737E-2C662C93A9EF}"/>
          </ac:spMkLst>
        </pc:spChg>
        <pc:spChg chg="mod">
          <ac:chgData name="Mara Kasubke" userId="S::mara_kasubke@visual4.de::58b44f39-0512-45c5-adf4-884234e1a14f" providerId="AD" clId="Web-{89D25696-D2F7-4674-9B59-7DB9C2404135}" dt="2023-01-27T10:48:47.181" v="128" actId="20577"/>
          <ac:spMkLst>
            <pc:docMk/>
            <pc:sldMk cId="1646354919" sldId="269"/>
            <ac:spMk id="8" creationId="{E69D9921-7DF2-F28F-7E6B-ED8249AB8271}"/>
          </ac:spMkLst>
        </pc:spChg>
      </pc:sldChg>
      <pc:sldChg chg="modSp">
        <pc:chgData name="Mara Kasubke" userId="S::mara_kasubke@visual4.de::58b44f39-0512-45c5-adf4-884234e1a14f" providerId="AD" clId="Web-{89D25696-D2F7-4674-9B59-7DB9C2404135}" dt="2023-01-27T13:27:07.123" v="871" actId="20577"/>
        <pc:sldMkLst>
          <pc:docMk/>
          <pc:sldMk cId="3307100494" sldId="270"/>
        </pc:sldMkLst>
        <pc:spChg chg="mod">
          <ac:chgData name="Mara Kasubke" userId="S::mara_kasubke@visual4.de::58b44f39-0512-45c5-adf4-884234e1a14f" providerId="AD" clId="Web-{89D25696-D2F7-4674-9B59-7DB9C2404135}" dt="2023-01-27T13:21:33.068" v="804" actId="20577"/>
          <ac:spMkLst>
            <pc:docMk/>
            <pc:sldMk cId="3307100494" sldId="270"/>
            <ac:spMk id="2" creationId="{710F7276-5B8D-0B0E-0001-EF6CCAA8A309}"/>
          </ac:spMkLst>
        </pc:spChg>
        <pc:spChg chg="mod">
          <ac:chgData name="Mara Kasubke" userId="S::mara_kasubke@visual4.de::58b44f39-0512-45c5-adf4-884234e1a14f" providerId="AD" clId="Web-{89D25696-D2F7-4674-9B59-7DB9C2404135}" dt="2023-01-27T13:16:27.733" v="744" actId="20577"/>
          <ac:spMkLst>
            <pc:docMk/>
            <pc:sldMk cId="3307100494" sldId="270"/>
            <ac:spMk id="4" creationId="{966BCD43-975E-E99B-35B1-08BE1387E2FD}"/>
          </ac:spMkLst>
        </pc:spChg>
        <pc:spChg chg="mod">
          <ac:chgData name="Mara Kasubke" userId="S::mara_kasubke@visual4.de::58b44f39-0512-45c5-adf4-884234e1a14f" providerId="AD" clId="Web-{89D25696-D2F7-4674-9B59-7DB9C2404135}" dt="2023-01-27T13:27:07.123" v="871" actId="20577"/>
          <ac:spMkLst>
            <pc:docMk/>
            <pc:sldMk cId="3307100494" sldId="270"/>
            <ac:spMk id="6" creationId="{4937C72A-F9DB-7137-737E-2C662C93A9E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FB475F0B-BB5F-4836-BB69-4D68D7EF2C0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5873903-4BE6-4D83-9449-9E5D6552090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64E235-53AF-43B2-B714-9B39F8AB6FDF}" type="datetimeFigureOut">
              <a:rPr lang="de-DE" smtClean="0"/>
              <a:t>27.01.2023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0A2CD49-4D55-4F01-B386-C526A373598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516A3B3-8D5E-4C9D-8763-34BE7CF4322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A76ED-A20D-4C33-A759-79DAC6D54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4531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Inhaltsplatzhalter 65">
            <a:extLst>
              <a:ext uri="{FF2B5EF4-FFF2-40B4-BE49-F238E27FC236}">
                <a16:creationId xmlns:a16="http://schemas.microsoft.com/office/drawing/2014/main" id="{A21F7FB5-702C-E6E3-8B04-99BA54D0AC8D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8847204" y="447951"/>
            <a:ext cx="2513425" cy="214574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 noProof="0"/>
              <a:t>Text bearbeiten</a:t>
            </a: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1A18A9A5-31D1-5ADB-D159-5E1915656468}"/>
              </a:ext>
            </a:extLst>
          </p:cNvPr>
          <p:cNvSpPr txBox="1"/>
          <p:nvPr userDrawn="1"/>
        </p:nvSpPr>
        <p:spPr>
          <a:xfrm>
            <a:off x="8305231" y="665059"/>
            <a:ext cx="3045392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1000" noProof="0"/>
              <a:t>Status: Entwurf/ geprüft/ freigegeben</a:t>
            </a:r>
          </a:p>
        </p:txBody>
      </p:sp>
      <p:graphicFrame>
        <p:nvGraphicFramePr>
          <p:cNvPr id="35" name="Tabelle 26">
            <a:extLst>
              <a:ext uri="{FF2B5EF4-FFF2-40B4-BE49-F238E27FC236}">
                <a16:creationId xmlns:a16="http://schemas.microsoft.com/office/drawing/2014/main" id="{D284C9A2-DCE6-DB26-1E53-CA384BF1FC98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1581410539"/>
              </p:ext>
            </p:extLst>
          </p:nvPr>
        </p:nvGraphicFramePr>
        <p:xfrm>
          <a:off x="8301046" y="4996497"/>
          <a:ext cx="3048412" cy="14751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103">
                  <a:extLst>
                    <a:ext uri="{9D8B030D-6E8A-4147-A177-3AD203B41FA5}">
                      <a16:colId xmlns:a16="http://schemas.microsoft.com/office/drawing/2014/main" val="1692220186"/>
                    </a:ext>
                  </a:extLst>
                </a:gridCol>
                <a:gridCol w="762103">
                  <a:extLst>
                    <a:ext uri="{9D8B030D-6E8A-4147-A177-3AD203B41FA5}">
                      <a16:colId xmlns:a16="http://schemas.microsoft.com/office/drawing/2014/main" val="2102084703"/>
                    </a:ext>
                  </a:extLst>
                </a:gridCol>
                <a:gridCol w="762103">
                  <a:extLst>
                    <a:ext uri="{9D8B030D-6E8A-4147-A177-3AD203B41FA5}">
                      <a16:colId xmlns:a16="http://schemas.microsoft.com/office/drawing/2014/main" val="164069553"/>
                    </a:ext>
                  </a:extLst>
                </a:gridCol>
                <a:gridCol w="762103">
                  <a:extLst>
                    <a:ext uri="{9D8B030D-6E8A-4147-A177-3AD203B41FA5}">
                      <a16:colId xmlns:a16="http://schemas.microsoft.com/office/drawing/2014/main" val="525731126"/>
                    </a:ext>
                  </a:extLst>
                </a:gridCol>
              </a:tblGrid>
              <a:tr h="368794">
                <a:tc>
                  <a:txBody>
                    <a:bodyPr/>
                    <a:lstStyle/>
                    <a:p>
                      <a:pPr algn="r"/>
                      <a:r>
                        <a:rPr lang="de-DE" sz="900"/>
                        <a:t>Frequenz &gt;</a:t>
                      </a:r>
                    </a:p>
                    <a:p>
                      <a:pPr lvl="0" algn="r">
                        <a:buNone/>
                      </a:pPr>
                      <a:r>
                        <a:rPr lang="de-DE" sz="900"/>
                        <a:t>Aufwand 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/>
                        <a:t>selten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/>
                        <a:t>regelmäßig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/>
                        <a:t>oft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682471"/>
                  </a:ext>
                </a:extLst>
              </a:tr>
              <a:tr h="368794">
                <a:tc>
                  <a:txBody>
                    <a:bodyPr/>
                    <a:lstStyle/>
                    <a:p>
                      <a:pPr algn="ctr"/>
                      <a:r>
                        <a:rPr lang="de-DE" sz="9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gering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/>
                        <a:t>1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/>
                        <a:t>2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/>
                        <a:t>3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782999"/>
                  </a:ext>
                </a:extLst>
              </a:tr>
              <a:tr h="368794">
                <a:tc>
                  <a:txBody>
                    <a:bodyPr/>
                    <a:lstStyle/>
                    <a:p>
                      <a:pPr algn="ctr"/>
                      <a:r>
                        <a:rPr lang="de-DE" sz="9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mittel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/>
                        <a:t>2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/>
                        <a:t>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/>
                        <a:t>6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8778284"/>
                  </a:ext>
                </a:extLst>
              </a:tr>
              <a:tr h="368794">
                <a:tc>
                  <a:txBody>
                    <a:bodyPr/>
                    <a:lstStyle/>
                    <a:p>
                      <a:pPr algn="ctr"/>
                      <a:r>
                        <a:rPr lang="de-DE" sz="9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hoch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/>
                        <a:t>3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/>
                        <a:t>6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/>
                        <a:t>9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5244774"/>
                  </a:ext>
                </a:extLst>
              </a:tr>
            </a:tbl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1AC1295C-4C4B-0E05-4C9B-0E644DE21C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1688" y="192539"/>
            <a:ext cx="5183188" cy="365125"/>
          </a:xfrm>
        </p:spPr>
        <p:txBody>
          <a:bodyPr>
            <a:noAutofit/>
          </a:bodyPr>
          <a:lstStyle>
            <a:lvl1pPr>
              <a:defRPr sz="4000" b="1"/>
            </a:lvl1pPr>
          </a:lstStyle>
          <a:p>
            <a:r>
              <a:rPr lang="de-DE" noProof="0"/>
              <a:t>Titel bearbeiten</a:t>
            </a:r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10667F67-D1DA-AD80-D3E2-D203DF41CD16}"/>
              </a:ext>
            </a:extLst>
          </p:cNvPr>
          <p:cNvSpPr>
            <a:spLocks noGrp="1"/>
          </p:cNvSpPr>
          <p:nvPr>
            <p:ph sz="half" idx="18"/>
          </p:nvPr>
        </p:nvSpPr>
        <p:spPr>
          <a:xfrm>
            <a:off x="8293118" y="1449309"/>
            <a:ext cx="3062273" cy="1436192"/>
          </a:xfrm>
          <a:ln>
            <a:noFill/>
          </a:ln>
        </p:spPr>
        <p:txBody>
          <a:bodyPr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800"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</p:txBody>
      </p:sp>
      <p:sp>
        <p:nvSpPr>
          <p:cNvPr id="21" name="Inhaltsplatzhalter 3">
            <a:extLst>
              <a:ext uri="{FF2B5EF4-FFF2-40B4-BE49-F238E27FC236}">
                <a16:creationId xmlns:a16="http://schemas.microsoft.com/office/drawing/2014/main" id="{9FCA35E9-A6E8-EB11-F63E-B434017AC56A}"/>
              </a:ext>
            </a:extLst>
          </p:cNvPr>
          <p:cNvSpPr>
            <a:spLocks noGrp="1"/>
          </p:cNvSpPr>
          <p:nvPr>
            <p:ph sz="half" idx="22"/>
          </p:nvPr>
        </p:nvSpPr>
        <p:spPr>
          <a:xfrm>
            <a:off x="8277212" y="3264090"/>
            <a:ext cx="3065468" cy="1436192"/>
          </a:xfrm>
          <a:ln>
            <a:noFill/>
          </a:ln>
        </p:spPr>
        <p:txBody>
          <a:bodyPr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800"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</p:txBody>
      </p:sp>
      <p:sp>
        <p:nvSpPr>
          <p:cNvPr id="25" name="Inhaltsplatzhalter 3">
            <a:extLst>
              <a:ext uri="{FF2B5EF4-FFF2-40B4-BE49-F238E27FC236}">
                <a16:creationId xmlns:a16="http://schemas.microsoft.com/office/drawing/2014/main" id="{F7816D00-B45C-6A54-31AC-C20568FD8F5D}"/>
              </a:ext>
            </a:extLst>
          </p:cNvPr>
          <p:cNvSpPr>
            <a:spLocks noGrp="1"/>
          </p:cNvSpPr>
          <p:nvPr>
            <p:ph sz="half" idx="26"/>
          </p:nvPr>
        </p:nvSpPr>
        <p:spPr>
          <a:xfrm>
            <a:off x="3903649" y="3243141"/>
            <a:ext cx="4383097" cy="3230025"/>
          </a:xfrm>
          <a:ln>
            <a:noFill/>
          </a:ln>
        </p:spPr>
        <p:txBody>
          <a:bodyPr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800"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2B35BC3A-FB95-F702-4C87-474BDFF5385F}"/>
              </a:ext>
            </a:extLst>
          </p:cNvPr>
          <p:cNvSpPr/>
          <p:nvPr userDrawn="1"/>
        </p:nvSpPr>
        <p:spPr>
          <a:xfrm>
            <a:off x="3195879" y="2596888"/>
            <a:ext cx="630000" cy="6300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/>
          </a:p>
        </p:txBody>
      </p:sp>
      <p:pic>
        <p:nvPicPr>
          <p:cNvPr id="42" name="Grafik 41">
            <a:extLst>
              <a:ext uri="{FF2B5EF4-FFF2-40B4-BE49-F238E27FC236}">
                <a16:creationId xmlns:a16="http://schemas.microsoft.com/office/drawing/2014/main" id="{5E95E314-440F-26C1-8C5A-0208BF39DB2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3340292" y="2742014"/>
            <a:ext cx="396000" cy="396000"/>
          </a:xfrm>
          <a:prstGeom prst="rect">
            <a:avLst/>
          </a:prstGeom>
        </p:spPr>
      </p:pic>
      <p:sp>
        <p:nvSpPr>
          <p:cNvPr id="7" name="Ellipse 6">
            <a:extLst>
              <a:ext uri="{FF2B5EF4-FFF2-40B4-BE49-F238E27FC236}">
                <a16:creationId xmlns:a16="http://schemas.microsoft.com/office/drawing/2014/main" id="{B6A7E5E3-9DAE-8C56-8715-63924C253A74}"/>
              </a:ext>
            </a:extLst>
          </p:cNvPr>
          <p:cNvSpPr/>
          <p:nvPr userDrawn="1"/>
        </p:nvSpPr>
        <p:spPr>
          <a:xfrm>
            <a:off x="3240326" y="5427814"/>
            <a:ext cx="630000" cy="6300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/>
          </a:p>
        </p:txBody>
      </p:sp>
      <p:pic>
        <p:nvPicPr>
          <p:cNvPr id="40" name="Grafik 39">
            <a:extLst>
              <a:ext uri="{FF2B5EF4-FFF2-40B4-BE49-F238E27FC236}">
                <a16:creationId xmlns:a16="http://schemas.microsoft.com/office/drawing/2014/main" id="{6948F0CB-E6B8-9EF8-DC40-6F1834563E0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7681" y="5512624"/>
            <a:ext cx="396000" cy="396000"/>
          </a:xfrm>
          <a:prstGeom prst="rect">
            <a:avLst/>
          </a:prstGeom>
        </p:spPr>
      </p:pic>
      <p:sp>
        <p:nvSpPr>
          <p:cNvPr id="27" name="Rechteck 26">
            <a:extLst>
              <a:ext uri="{FF2B5EF4-FFF2-40B4-BE49-F238E27FC236}">
                <a16:creationId xmlns:a16="http://schemas.microsoft.com/office/drawing/2014/main" id="{07A79D25-EB71-45F9-7AD2-FD7331520234}"/>
              </a:ext>
            </a:extLst>
          </p:cNvPr>
          <p:cNvSpPr/>
          <p:nvPr userDrawn="1"/>
        </p:nvSpPr>
        <p:spPr>
          <a:xfrm>
            <a:off x="836611" y="1091667"/>
            <a:ext cx="3078162" cy="5381499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D42EBCD-959F-03C5-71C9-F71510C656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1449309"/>
            <a:ext cx="3062273" cy="1436192"/>
          </a:xfrm>
          <a:ln>
            <a:noFill/>
          </a:ln>
        </p:spPr>
        <p:txBody>
          <a:bodyPr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800"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DFC475C-4CCC-465F-C503-A45E6A4BFFCD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36611" y="4141428"/>
            <a:ext cx="3068628" cy="537905"/>
          </a:xfrm>
          <a:ln>
            <a:noFill/>
          </a:ln>
        </p:spPr>
        <p:txBody>
          <a:bodyPr>
            <a:noAutofit/>
          </a:bodyPr>
          <a:lstStyle>
            <a:lvl1pPr>
              <a:defRPr sz="1200"/>
            </a:lvl1pPr>
            <a:lvl2pPr>
              <a:defRPr sz="1400"/>
            </a:lvl2pPr>
            <a:lvl3pPr>
              <a:defRPr sz="1400"/>
            </a:lvl3pPr>
            <a:lvl4pPr marL="1371600" indent="0">
              <a:buNone/>
              <a:defRPr sz="1400"/>
            </a:lvl4pPr>
            <a:lvl5pPr>
              <a:defRPr sz="1800"/>
            </a:lvl5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68635DBE-600A-5739-ACC5-5466556B5C64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49149" y="5908624"/>
            <a:ext cx="3054499" cy="871669"/>
          </a:xfrm>
          <a:ln>
            <a:noFill/>
          </a:ln>
        </p:spPr>
        <p:txBody>
          <a:bodyPr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800"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8D579979-90B2-0105-7CBE-14AE9DC95F3F}"/>
              </a:ext>
            </a:extLst>
          </p:cNvPr>
          <p:cNvSpPr/>
          <p:nvPr userDrawn="1"/>
        </p:nvSpPr>
        <p:spPr>
          <a:xfrm>
            <a:off x="3204570" y="817203"/>
            <a:ext cx="630000" cy="6300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/>
          </a:p>
        </p:txBody>
      </p:sp>
      <p:pic>
        <p:nvPicPr>
          <p:cNvPr id="44" name="Grafik 43">
            <a:extLst>
              <a:ext uri="{FF2B5EF4-FFF2-40B4-BE49-F238E27FC236}">
                <a16:creationId xmlns:a16="http://schemas.microsoft.com/office/drawing/2014/main" id="{1F641308-4B43-FF34-DD0D-70E432B2393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1609" y="926087"/>
            <a:ext cx="396000" cy="396000"/>
          </a:xfrm>
          <a:prstGeom prst="rect">
            <a:avLst/>
          </a:prstGeom>
          <a:ln>
            <a:noFill/>
          </a:ln>
        </p:spPr>
      </p:pic>
      <p:sp>
        <p:nvSpPr>
          <p:cNvPr id="28" name="Rechteck 27">
            <a:extLst>
              <a:ext uri="{FF2B5EF4-FFF2-40B4-BE49-F238E27FC236}">
                <a16:creationId xmlns:a16="http://schemas.microsoft.com/office/drawing/2014/main" id="{D381459A-457C-1BBD-53C1-0795E37C95A0}"/>
              </a:ext>
            </a:extLst>
          </p:cNvPr>
          <p:cNvSpPr/>
          <p:nvPr userDrawn="1"/>
        </p:nvSpPr>
        <p:spPr>
          <a:xfrm>
            <a:off x="3914773" y="1091667"/>
            <a:ext cx="4384527" cy="5381499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AF2EC431-0B2A-2E07-70DE-559A4EDC835F}"/>
              </a:ext>
            </a:extLst>
          </p:cNvPr>
          <p:cNvSpPr/>
          <p:nvPr userDrawn="1"/>
        </p:nvSpPr>
        <p:spPr>
          <a:xfrm>
            <a:off x="7613416" y="825067"/>
            <a:ext cx="630000" cy="6300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/>
          </a:p>
        </p:txBody>
      </p:sp>
      <p:pic>
        <p:nvPicPr>
          <p:cNvPr id="52" name="Grafik 51">
            <a:extLst>
              <a:ext uri="{FF2B5EF4-FFF2-40B4-BE49-F238E27FC236}">
                <a16:creationId xmlns:a16="http://schemas.microsoft.com/office/drawing/2014/main" id="{B8E06893-E54B-68A9-9A79-969EF54D608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1697" y="930274"/>
            <a:ext cx="396000" cy="396000"/>
          </a:xfrm>
          <a:prstGeom prst="rect">
            <a:avLst/>
          </a:prstGeom>
        </p:spPr>
      </p:pic>
      <p:sp>
        <p:nvSpPr>
          <p:cNvPr id="9" name="Ellipse 8">
            <a:extLst>
              <a:ext uri="{FF2B5EF4-FFF2-40B4-BE49-F238E27FC236}">
                <a16:creationId xmlns:a16="http://schemas.microsoft.com/office/drawing/2014/main" id="{D3EF5284-C516-3D0B-B8C5-151CC0030C18}"/>
              </a:ext>
            </a:extLst>
          </p:cNvPr>
          <p:cNvSpPr/>
          <p:nvPr userDrawn="1"/>
        </p:nvSpPr>
        <p:spPr>
          <a:xfrm>
            <a:off x="7609566" y="2614532"/>
            <a:ext cx="630000" cy="6300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/>
          </a:p>
        </p:txBody>
      </p:sp>
      <p:pic>
        <p:nvPicPr>
          <p:cNvPr id="48" name="Grafik 47">
            <a:extLst>
              <a:ext uri="{FF2B5EF4-FFF2-40B4-BE49-F238E27FC236}">
                <a16:creationId xmlns:a16="http://schemas.microsoft.com/office/drawing/2014/main" id="{22A2B79F-F815-CCC4-9A42-351A6FC095D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5420" y="2759058"/>
            <a:ext cx="396000" cy="396000"/>
          </a:xfrm>
          <a:prstGeom prst="rect">
            <a:avLst/>
          </a:prstGeom>
        </p:spPr>
      </p:pic>
      <p:sp>
        <p:nvSpPr>
          <p:cNvPr id="29" name="Rechteck 28">
            <a:extLst>
              <a:ext uri="{FF2B5EF4-FFF2-40B4-BE49-F238E27FC236}">
                <a16:creationId xmlns:a16="http://schemas.microsoft.com/office/drawing/2014/main" id="{62271502-A665-CA51-7292-1DF78C0E6DD0}"/>
              </a:ext>
            </a:extLst>
          </p:cNvPr>
          <p:cNvSpPr/>
          <p:nvPr userDrawn="1"/>
        </p:nvSpPr>
        <p:spPr>
          <a:xfrm>
            <a:off x="8304067" y="1091667"/>
            <a:ext cx="3045392" cy="5381499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5C61989B-7C2A-6AC7-EFD9-CBA9D107D883}"/>
              </a:ext>
            </a:extLst>
          </p:cNvPr>
          <p:cNvSpPr/>
          <p:nvPr userDrawn="1"/>
        </p:nvSpPr>
        <p:spPr>
          <a:xfrm>
            <a:off x="10665734" y="4324499"/>
            <a:ext cx="630000" cy="6300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/>
          </a:p>
        </p:txBody>
      </p:sp>
      <p:pic>
        <p:nvPicPr>
          <p:cNvPr id="34" name="Grafik 33">
            <a:extLst>
              <a:ext uri="{FF2B5EF4-FFF2-40B4-BE49-F238E27FC236}">
                <a16:creationId xmlns:a16="http://schemas.microsoft.com/office/drawing/2014/main" id="{3CA382DA-F4CE-ED63-824E-73A449BF1975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10782734" y="4444967"/>
            <a:ext cx="396000" cy="396000"/>
          </a:xfrm>
          <a:prstGeom prst="rect">
            <a:avLst/>
          </a:prstGeom>
        </p:spPr>
      </p:pic>
      <p:sp>
        <p:nvSpPr>
          <p:cNvPr id="11" name="Ellipse 10">
            <a:extLst>
              <a:ext uri="{FF2B5EF4-FFF2-40B4-BE49-F238E27FC236}">
                <a16:creationId xmlns:a16="http://schemas.microsoft.com/office/drawing/2014/main" id="{30F16609-7715-5568-D3CA-38A938B60BC9}"/>
              </a:ext>
            </a:extLst>
          </p:cNvPr>
          <p:cNvSpPr/>
          <p:nvPr userDrawn="1"/>
        </p:nvSpPr>
        <p:spPr>
          <a:xfrm>
            <a:off x="10646355" y="816632"/>
            <a:ext cx="630000" cy="6300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/>
          </a:p>
        </p:txBody>
      </p:sp>
      <p:pic>
        <p:nvPicPr>
          <p:cNvPr id="38" name="Grafik 37">
            <a:extLst>
              <a:ext uri="{FF2B5EF4-FFF2-40B4-BE49-F238E27FC236}">
                <a16:creationId xmlns:a16="http://schemas.microsoft.com/office/drawing/2014/main" id="{C740BADA-A13D-F27F-7986-4B4AE7A5FF7B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4783" y="952674"/>
            <a:ext cx="396000" cy="396000"/>
          </a:xfrm>
          <a:prstGeom prst="rect">
            <a:avLst/>
          </a:prstGeom>
        </p:spPr>
      </p:pic>
      <p:sp>
        <p:nvSpPr>
          <p:cNvPr id="26" name="Ellipse 25">
            <a:extLst>
              <a:ext uri="{FF2B5EF4-FFF2-40B4-BE49-F238E27FC236}">
                <a16:creationId xmlns:a16="http://schemas.microsoft.com/office/drawing/2014/main" id="{16DB2012-399C-5D6C-C8BA-83FE474D5B72}"/>
              </a:ext>
            </a:extLst>
          </p:cNvPr>
          <p:cNvSpPr/>
          <p:nvPr userDrawn="1"/>
        </p:nvSpPr>
        <p:spPr>
          <a:xfrm>
            <a:off x="10646355" y="2637419"/>
            <a:ext cx="630000" cy="6300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/>
          </a:p>
        </p:txBody>
      </p:sp>
      <p:pic>
        <p:nvPicPr>
          <p:cNvPr id="36" name="Grafik 35">
            <a:extLst>
              <a:ext uri="{FF2B5EF4-FFF2-40B4-BE49-F238E27FC236}">
                <a16:creationId xmlns:a16="http://schemas.microsoft.com/office/drawing/2014/main" id="{89D74F6B-AC9F-F221-D012-EFE1F4D40DB1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3355" y="2754419"/>
            <a:ext cx="396000" cy="396000"/>
          </a:xfrm>
          <a:prstGeom prst="rect">
            <a:avLst/>
          </a:prstGeom>
        </p:spPr>
      </p:pic>
      <p:sp>
        <p:nvSpPr>
          <p:cNvPr id="39" name="Textfeld 38">
            <a:extLst>
              <a:ext uri="{FF2B5EF4-FFF2-40B4-BE49-F238E27FC236}">
                <a16:creationId xmlns:a16="http://schemas.microsoft.com/office/drawing/2014/main" id="{B022D47A-1E16-619F-E8D0-7C3B3EBC37B4}"/>
              </a:ext>
            </a:extLst>
          </p:cNvPr>
          <p:cNvSpPr txBox="1"/>
          <p:nvPr userDrawn="1"/>
        </p:nvSpPr>
        <p:spPr>
          <a:xfrm>
            <a:off x="838808" y="1113174"/>
            <a:ext cx="981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noProof="0"/>
              <a:t>Persona</a:t>
            </a:r>
          </a:p>
        </p:txBody>
      </p:sp>
      <p:sp>
        <p:nvSpPr>
          <p:cNvPr id="41" name="Textfeld 40">
            <a:extLst>
              <a:ext uri="{FF2B5EF4-FFF2-40B4-BE49-F238E27FC236}">
                <a16:creationId xmlns:a16="http://schemas.microsoft.com/office/drawing/2014/main" id="{DE7C4FD3-CF09-F1B5-6664-AFA01268A906}"/>
              </a:ext>
            </a:extLst>
          </p:cNvPr>
          <p:cNvSpPr txBox="1"/>
          <p:nvPr userDrawn="1"/>
        </p:nvSpPr>
        <p:spPr>
          <a:xfrm>
            <a:off x="3911597" y="1116744"/>
            <a:ext cx="18592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noProof="0"/>
              <a:t>User Story</a:t>
            </a:r>
          </a:p>
        </p:txBody>
      </p:sp>
      <p:sp>
        <p:nvSpPr>
          <p:cNvPr id="43" name="Textfeld 42">
            <a:extLst>
              <a:ext uri="{FF2B5EF4-FFF2-40B4-BE49-F238E27FC236}">
                <a16:creationId xmlns:a16="http://schemas.microsoft.com/office/drawing/2014/main" id="{A2049C32-F89F-6A9E-0343-66C1D33BB002}"/>
              </a:ext>
            </a:extLst>
          </p:cNvPr>
          <p:cNvSpPr txBox="1"/>
          <p:nvPr userDrawn="1"/>
        </p:nvSpPr>
        <p:spPr>
          <a:xfrm>
            <a:off x="3942879" y="2887295"/>
            <a:ext cx="25154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noProof="0"/>
              <a:t>Akzeptanzkriterien</a:t>
            </a:r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946BCA00-8432-D667-2FDF-F3CF40D6FC01}"/>
              </a:ext>
            </a:extLst>
          </p:cNvPr>
          <p:cNvSpPr txBox="1"/>
          <p:nvPr userDrawn="1"/>
        </p:nvSpPr>
        <p:spPr>
          <a:xfrm>
            <a:off x="818868" y="2932273"/>
            <a:ext cx="25154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noProof="0"/>
              <a:t>Mehrwert/ Nutzen</a:t>
            </a:r>
          </a:p>
        </p:txBody>
      </p:sp>
      <p:sp>
        <p:nvSpPr>
          <p:cNvPr id="46" name="Textfeld 45">
            <a:extLst>
              <a:ext uri="{FF2B5EF4-FFF2-40B4-BE49-F238E27FC236}">
                <a16:creationId xmlns:a16="http://schemas.microsoft.com/office/drawing/2014/main" id="{70998282-11AE-AD56-5BD2-86604FF6FCF2}"/>
              </a:ext>
            </a:extLst>
          </p:cNvPr>
          <p:cNvSpPr txBox="1"/>
          <p:nvPr userDrawn="1"/>
        </p:nvSpPr>
        <p:spPr>
          <a:xfrm>
            <a:off x="818867" y="5456214"/>
            <a:ext cx="25154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noProof="0"/>
              <a:t>Ansprechpartner</a:t>
            </a:r>
          </a:p>
        </p:txBody>
      </p:sp>
      <p:sp>
        <p:nvSpPr>
          <p:cNvPr id="47" name="Textfeld 46">
            <a:extLst>
              <a:ext uri="{FF2B5EF4-FFF2-40B4-BE49-F238E27FC236}">
                <a16:creationId xmlns:a16="http://schemas.microsoft.com/office/drawing/2014/main" id="{24E8C57E-1FE7-5A8E-63A4-91CED6E55E87}"/>
              </a:ext>
            </a:extLst>
          </p:cNvPr>
          <p:cNvSpPr txBox="1"/>
          <p:nvPr userDrawn="1"/>
        </p:nvSpPr>
        <p:spPr>
          <a:xfrm>
            <a:off x="8299471" y="1139159"/>
            <a:ext cx="25154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noProof="0"/>
              <a:t>Abhängigkeiten</a:t>
            </a:r>
          </a:p>
        </p:txBody>
      </p:sp>
      <p:sp>
        <p:nvSpPr>
          <p:cNvPr id="49" name="Textfeld 48">
            <a:extLst>
              <a:ext uri="{FF2B5EF4-FFF2-40B4-BE49-F238E27FC236}">
                <a16:creationId xmlns:a16="http://schemas.microsoft.com/office/drawing/2014/main" id="{24E0E155-5F2F-FF7D-6352-C4E2873C390F}"/>
              </a:ext>
            </a:extLst>
          </p:cNvPr>
          <p:cNvSpPr txBox="1"/>
          <p:nvPr userDrawn="1"/>
        </p:nvSpPr>
        <p:spPr>
          <a:xfrm>
            <a:off x="8274459" y="2932273"/>
            <a:ext cx="25154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noProof="0"/>
              <a:t>Lösungsansätze</a:t>
            </a:r>
          </a:p>
        </p:txBody>
      </p:sp>
      <p:sp>
        <p:nvSpPr>
          <p:cNvPr id="50" name="Textfeld 49">
            <a:extLst>
              <a:ext uri="{FF2B5EF4-FFF2-40B4-BE49-F238E27FC236}">
                <a16:creationId xmlns:a16="http://schemas.microsoft.com/office/drawing/2014/main" id="{0A11FA15-9A70-8DEA-94FB-E1017FBB844F}"/>
              </a:ext>
            </a:extLst>
          </p:cNvPr>
          <p:cNvSpPr txBox="1"/>
          <p:nvPr userDrawn="1"/>
        </p:nvSpPr>
        <p:spPr>
          <a:xfrm>
            <a:off x="8293118" y="4661158"/>
            <a:ext cx="25154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noProof="0"/>
              <a:t>Priorität</a:t>
            </a:r>
          </a:p>
        </p:txBody>
      </p:sp>
      <p:sp>
        <p:nvSpPr>
          <p:cNvPr id="53" name="Inhaltsplatzhalter 3">
            <a:extLst>
              <a:ext uri="{FF2B5EF4-FFF2-40B4-BE49-F238E27FC236}">
                <a16:creationId xmlns:a16="http://schemas.microsoft.com/office/drawing/2014/main" id="{ADE34007-7AB7-71F2-D3F6-6E189FBC8D28}"/>
              </a:ext>
            </a:extLst>
          </p:cNvPr>
          <p:cNvSpPr>
            <a:spLocks noGrp="1"/>
          </p:cNvSpPr>
          <p:nvPr>
            <p:ph sz="half" idx="27"/>
          </p:nvPr>
        </p:nvSpPr>
        <p:spPr>
          <a:xfrm>
            <a:off x="836611" y="3409866"/>
            <a:ext cx="3068628" cy="537905"/>
          </a:xfrm>
          <a:ln>
            <a:noFill/>
          </a:ln>
        </p:spPr>
        <p:txBody>
          <a:bodyPr>
            <a:normAutofit/>
          </a:bodyPr>
          <a:lstStyle>
            <a:lvl1pPr>
              <a:defRPr sz="1200"/>
            </a:lvl1pPr>
            <a:lvl2pPr>
              <a:defRPr sz="1400"/>
            </a:lvl2pPr>
            <a:lvl3pPr>
              <a:defRPr sz="1400"/>
            </a:lvl3pPr>
            <a:lvl4pPr marL="1371600" indent="0">
              <a:buNone/>
              <a:defRPr sz="1400"/>
            </a:lvl4pPr>
            <a:lvl5pPr>
              <a:defRPr sz="1800"/>
            </a:lvl5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54" name="Textfeld 53">
            <a:extLst>
              <a:ext uri="{FF2B5EF4-FFF2-40B4-BE49-F238E27FC236}">
                <a16:creationId xmlns:a16="http://schemas.microsoft.com/office/drawing/2014/main" id="{8F37850E-89BE-3AE7-5BE9-E722CA195DCD}"/>
              </a:ext>
            </a:extLst>
          </p:cNvPr>
          <p:cNvSpPr txBox="1"/>
          <p:nvPr userDrawn="1"/>
        </p:nvSpPr>
        <p:spPr>
          <a:xfrm>
            <a:off x="823468" y="3179958"/>
            <a:ext cx="9401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de-DE" sz="1200" b="1" noProof="0"/>
              <a:t>Für Persona</a:t>
            </a:r>
          </a:p>
        </p:txBody>
      </p:sp>
      <p:sp>
        <p:nvSpPr>
          <p:cNvPr id="55" name="Textfeld 54">
            <a:extLst>
              <a:ext uri="{FF2B5EF4-FFF2-40B4-BE49-F238E27FC236}">
                <a16:creationId xmlns:a16="http://schemas.microsoft.com/office/drawing/2014/main" id="{40642279-C1AE-CFAB-495E-29D4081B3F45}"/>
              </a:ext>
            </a:extLst>
          </p:cNvPr>
          <p:cNvSpPr txBox="1"/>
          <p:nvPr userDrawn="1"/>
        </p:nvSpPr>
        <p:spPr>
          <a:xfrm>
            <a:off x="818868" y="3917532"/>
            <a:ext cx="14804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de-DE" sz="1200" b="1" noProof="0"/>
              <a:t>Für die Organisation</a:t>
            </a:r>
          </a:p>
        </p:txBody>
      </p:sp>
      <p:sp>
        <p:nvSpPr>
          <p:cNvPr id="59" name="Inhaltsplatzhalter 3">
            <a:extLst>
              <a:ext uri="{FF2B5EF4-FFF2-40B4-BE49-F238E27FC236}">
                <a16:creationId xmlns:a16="http://schemas.microsoft.com/office/drawing/2014/main" id="{C7716B20-32DB-F358-8DEA-497F81B48A96}"/>
              </a:ext>
            </a:extLst>
          </p:cNvPr>
          <p:cNvSpPr>
            <a:spLocks noGrp="1"/>
          </p:cNvSpPr>
          <p:nvPr>
            <p:ph sz="half" idx="28" hasCustomPrompt="1"/>
          </p:nvPr>
        </p:nvSpPr>
        <p:spPr>
          <a:xfrm>
            <a:off x="3903649" y="1459780"/>
            <a:ext cx="4383097" cy="1436193"/>
          </a:xfrm>
          <a:ln>
            <a:noFill/>
          </a:ln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800"/>
            </a:lvl5pPr>
          </a:lstStyle>
          <a:p>
            <a:pPr algn="l"/>
            <a:r>
              <a:rPr lang="de-DE" sz="1200" noProof="0"/>
              <a:t>Als (Persona) möchte ich (Ziel/ Wunsch), um (Mehrwert/ Nutzen) zu erzielen.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69C92751-EC9B-B6B0-B3D1-861712FE97D1}"/>
              </a:ext>
            </a:extLst>
          </p:cNvPr>
          <p:cNvSpPr txBox="1"/>
          <p:nvPr userDrawn="1"/>
        </p:nvSpPr>
        <p:spPr>
          <a:xfrm>
            <a:off x="8315472" y="184033"/>
            <a:ext cx="3045392" cy="246221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err="1"/>
              <a:t>Projekt</a:t>
            </a:r>
            <a:r>
              <a:rPr lang="en-US" sz="1000"/>
              <a:t>:</a:t>
            </a:r>
            <a:endParaRPr lang="de-DE" sz="1000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6979C7CA-D022-70AF-B17F-298CFC83A8BD}"/>
              </a:ext>
            </a:extLst>
          </p:cNvPr>
          <p:cNvSpPr txBox="1"/>
          <p:nvPr userDrawn="1"/>
        </p:nvSpPr>
        <p:spPr>
          <a:xfrm>
            <a:off x="8315472" y="430254"/>
            <a:ext cx="3045392" cy="246221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err="1"/>
              <a:t>Bereich</a:t>
            </a:r>
            <a:r>
              <a:rPr lang="en-US" sz="1000"/>
              <a:t>:</a:t>
            </a:r>
            <a:endParaRPr lang="de-DE" sz="1000"/>
          </a:p>
        </p:txBody>
      </p:sp>
      <p:sp>
        <p:nvSpPr>
          <p:cNvPr id="20" name="Inhaltsplatzhalter 65">
            <a:extLst>
              <a:ext uri="{FF2B5EF4-FFF2-40B4-BE49-F238E27FC236}">
                <a16:creationId xmlns:a16="http://schemas.microsoft.com/office/drawing/2014/main" id="{E2EF4C20-C259-1E15-C1F3-52C8074772C7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8846227" y="199200"/>
            <a:ext cx="2513425" cy="214574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 noProof="0"/>
              <a:t>Text bearbeiten</a:t>
            </a:r>
          </a:p>
        </p:txBody>
      </p:sp>
    </p:spTree>
    <p:extLst>
      <p:ext uri="{BB962C8B-B14F-4D97-AF65-F5344CB8AC3E}">
        <p14:creationId xmlns:p14="http://schemas.microsoft.com/office/powerpoint/2010/main" val="28431492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86" userDrawn="1">
          <p15:clr>
            <a:srgbClr val="FBAE40"/>
          </p15:clr>
        </p15:guide>
        <p15:guide id="2" pos="522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1095426-7530-6BCF-DD17-7730087A6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4BB35BA-9407-B494-A3E6-69998BAC18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391283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710F7276-5B8D-0B0E-0001-EF6CCAA8A309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3903649" y="1449309"/>
            <a:ext cx="4391055" cy="1436192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de-DE" sz="1100"/>
              <a:t>Als </a:t>
            </a:r>
            <a:r>
              <a:rPr lang="de-DE" sz="1100" err="1"/>
              <a:t>Mitarbeiter:in</a:t>
            </a:r>
            <a:r>
              <a:rPr lang="de-DE" sz="1100"/>
              <a:t> möchte ich neue Kontakte im System erfassen können, um diese einsehen, selektieren und auswerten zu können.</a:t>
            </a:r>
          </a:p>
          <a:p>
            <a:pPr marL="0" indent="0">
              <a:buNone/>
            </a:pPr>
            <a:r>
              <a:rPr lang="de-DE" sz="1100"/>
              <a:t>Um mir ohne großen Aufwand einen Überblick über die Kontakte zu verschaffen und Mehrfachanlagen und -ansprachen zu vermeiden. </a:t>
            </a:r>
            <a:endParaRPr lang="de-DE" sz="100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425AC5E-BEAE-93D3-2602-5E3845102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684" y="384834"/>
            <a:ext cx="5183188" cy="365125"/>
          </a:xfrm>
        </p:spPr>
        <p:txBody>
          <a:bodyPr>
            <a:noAutofit/>
          </a:bodyPr>
          <a:lstStyle/>
          <a:p>
            <a:r>
              <a:rPr lang="de-DE" sz="4000"/>
              <a:t>Kontakte verwalten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66BCD43-975E-E99B-35B1-08BE1387E2FD}"/>
              </a:ext>
            </a:extLst>
          </p:cNvPr>
          <p:cNvSpPr>
            <a:spLocks noGrp="1"/>
          </p:cNvSpPr>
          <p:nvPr>
            <p:ph sz="half" idx="18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Definition notwendiger Kontakttypen und zusätzlicher </a:t>
            </a:r>
            <a:r>
              <a:rPr lang="de-DE">
                <a:solidFill>
                  <a:srgbClr val="000000"/>
                </a:solidFill>
              </a:rPr>
              <a:t>Felder </a:t>
            </a:r>
            <a:endParaRPr lang="de-DE">
              <a:cs typeface="Calibri"/>
            </a:endParaRP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9B929913-1EC9-25E8-7A32-93D828DD1704}"/>
              </a:ext>
            </a:extLst>
          </p:cNvPr>
          <p:cNvSpPr>
            <a:spLocks noGrp="1"/>
          </p:cNvSpPr>
          <p:nvPr>
            <p:ph sz="half" idx="2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de-DE">
              <a:cs typeface="Calibri"/>
            </a:endParaRP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937C72A-F9DB-7137-737E-2C662C93A9EF}"/>
              </a:ext>
            </a:extLst>
          </p:cNvPr>
          <p:cNvSpPr>
            <a:spLocks noGrp="1"/>
          </p:cNvSpPr>
          <p:nvPr>
            <p:ph sz="half" idx="26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de-DE"/>
              <a:t>Verwaltung personenbezogenen Daten entsprechend DSGVO </a:t>
            </a:r>
          </a:p>
          <a:p>
            <a:r>
              <a:rPr lang="de-DE">
                <a:cs typeface="Calibri"/>
              </a:rPr>
              <a:t>Anlage verschiedener Kontakttypen</a:t>
            </a:r>
            <a:r>
              <a:rPr lang="de-DE">
                <a:solidFill>
                  <a:srgbClr val="000000"/>
                </a:solidFill>
                <a:cs typeface="Calibri"/>
              </a:rPr>
              <a:t> entsprechend der Customer User Journey</a:t>
            </a:r>
            <a:r>
              <a:rPr lang="de-DE">
                <a:solidFill>
                  <a:schemeClr val="accent1"/>
                </a:solidFill>
                <a:cs typeface="Calibri"/>
              </a:rPr>
              <a:t> </a:t>
            </a:r>
          </a:p>
          <a:p>
            <a:r>
              <a:rPr lang="de-DE"/>
              <a:t>Bei der Speicherung des Datensatz findet ein Abgleich von Dubletten statt.</a:t>
            </a:r>
            <a:endParaRPr lang="de-DE">
              <a:cs typeface="Calibri"/>
            </a:endParaRPr>
          </a:p>
          <a:p>
            <a:r>
              <a:rPr lang="de-DE"/>
              <a:t>Alle Formen von Organisationen (Kunden, Lieferanten und Partner), können in Relation zu den Kontakten gesetzt werden.</a:t>
            </a:r>
            <a:endParaRPr lang="de-DE">
              <a:cs typeface="Calibri"/>
            </a:endParaRPr>
          </a:p>
          <a:p>
            <a:r>
              <a:rPr lang="de-DE"/>
              <a:t>Import und Export von vCards möglich</a:t>
            </a:r>
            <a:endParaRPr lang="de-DE">
              <a:cs typeface="Calibri"/>
            </a:endParaRPr>
          </a:p>
          <a:p>
            <a:r>
              <a:rPr lang="de-DE">
                <a:cs typeface="Calibri"/>
              </a:rPr>
              <a:t>Dokumente (z.B. PDF) lassen sich Kontakten zuordnen.</a:t>
            </a:r>
          </a:p>
          <a:p>
            <a:r>
              <a:rPr lang="de-DE"/>
              <a:t>Nachvollziehbarkeit bei Änderung eines Datensatzes</a:t>
            </a:r>
            <a:endParaRPr lang="de-DE">
              <a:solidFill>
                <a:srgbClr val="000000"/>
              </a:solidFill>
              <a:cs typeface="Calibri"/>
            </a:endParaRPr>
          </a:p>
          <a:p>
            <a:r>
              <a:rPr lang="de-DE"/>
              <a:t>Differenzierung zwischen Pflichtfeldern und freiwilligen Eingaben möglich</a:t>
            </a:r>
            <a:endParaRPr lang="de-DE">
              <a:cs typeface="Calibri"/>
            </a:endParaRPr>
          </a:p>
          <a:p>
            <a:r>
              <a:rPr lang="de-DE"/>
              <a:t>Ergänzung und Veränderung von Abfrage- bzw. Eingabefelder durch den Admin sind möglich.</a:t>
            </a:r>
            <a:endParaRPr lang="de-DE">
              <a:cs typeface="Calibri"/>
            </a:endParaRPr>
          </a:p>
          <a:p>
            <a:endParaRPr lang="de-DE">
              <a:solidFill>
                <a:schemeClr val="accent1"/>
              </a:solidFill>
              <a:cs typeface="Calibri"/>
            </a:endParaRP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9B52C8E2-FC60-393A-C06A-BCB49AD49B2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e-DE" sz="1200" dirty="0"/>
              <a:t>Alle </a:t>
            </a:r>
            <a:r>
              <a:rPr lang="de-DE" sz="1200" dirty="0" err="1"/>
              <a:t>Mitarbeiter:</a:t>
            </a:r>
            <a:r>
              <a:rPr lang="de-DE" dirty="0" err="1"/>
              <a:t>innen</a:t>
            </a:r>
            <a:r>
              <a:rPr lang="de-DE" dirty="0"/>
              <a:t> </a:t>
            </a:r>
            <a:endParaRPr lang="de-DE" dirty="0">
              <a:cs typeface="Calibri"/>
            </a:endParaRPr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E69D9921-7DF2-F28F-7E6B-ED8249AB8271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de-DE" sz="1050"/>
              <a:t>Datenschutzkonforme Speicherung</a:t>
            </a:r>
            <a:endParaRPr lang="de-DE" sz="1050"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de-DE" sz="1050"/>
              <a:t>Synergien zwischen Abteilungen ermöglichen</a:t>
            </a:r>
            <a:endParaRPr lang="de-DE" sz="1050"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de-DE" sz="1050"/>
              <a:t>Zentrale Kontaktdatenbank</a:t>
            </a:r>
            <a:endParaRPr lang="de-DE" sz="1050"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de-DE" sz="1050"/>
              <a:t>KPI-Auswertung – z.B. Anzahl neue Interessenten oder Kontakte </a:t>
            </a:r>
            <a:endParaRPr lang="de-DE" sz="1050">
              <a:solidFill>
                <a:schemeClr val="accent1"/>
              </a:solidFill>
              <a:cs typeface="Calibri"/>
            </a:endParaRPr>
          </a:p>
        </p:txBody>
      </p:sp>
      <p:sp>
        <p:nvSpPr>
          <p:cNvPr id="9" name="Inhaltsplatzhalter 8">
            <a:extLst>
              <a:ext uri="{FF2B5EF4-FFF2-40B4-BE49-F238E27FC236}">
                <a16:creationId xmlns:a16="http://schemas.microsoft.com/office/drawing/2014/main" id="{C2C63E39-0639-8028-4BE5-4D3F7E21A4AF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47715" y="5815456"/>
            <a:ext cx="3054499" cy="1182075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de-DE">
              <a:cs typeface="Calibri"/>
            </a:endParaRPr>
          </a:p>
          <a:p>
            <a:endParaRPr lang="de-DE"/>
          </a:p>
        </p:txBody>
      </p:sp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493D6918-0FB5-29D7-27DA-78265BE7B72E}"/>
              </a:ext>
            </a:extLst>
          </p:cNvPr>
          <p:cNvSpPr>
            <a:spLocks noGrp="1"/>
          </p:cNvSpPr>
          <p:nvPr>
            <p:ph sz="half" idx="27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de-DE"/>
              <a:t>Ganzheitlicher Blick auf die Kontakte</a:t>
            </a:r>
          </a:p>
        </p:txBody>
      </p:sp>
      <p:pic>
        <p:nvPicPr>
          <p:cNvPr id="12" name="Grafik 11" descr="Schließen mit einfarbiger Füllung">
            <a:extLst>
              <a:ext uri="{FF2B5EF4-FFF2-40B4-BE49-F238E27FC236}">
                <a16:creationId xmlns:a16="http://schemas.microsoft.com/office/drawing/2014/main" id="{83258F44-2DF1-F13E-B9DF-7CB27A6A78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727953" y="5738649"/>
            <a:ext cx="375702" cy="375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968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710F7276-5B8D-0B0E-0001-EF6CCAA8A309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3903649" y="1449309"/>
            <a:ext cx="4391055" cy="143619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de-DE" sz="1200"/>
              <a:t>Ich möchte den Verlauf der Aktivitäten bei allen Organisationen und Kontakten nachvollziehen und weitere ergänzen können. </a:t>
            </a:r>
            <a:endParaRPr lang="de-DE" sz="1200">
              <a:solidFill>
                <a:schemeClr val="accent1"/>
              </a:solidFill>
              <a:cs typeface="Calibri"/>
            </a:endParaRPr>
          </a:p>
          <a:p>
            <a:pPr marL="0" indent="0">
              <a:buNone/>
            </a:pPr>
            <a:r>
              <a:rPr lang="de-DE" sz="1200">
                <a:ea typeface="+mn-lt"/>
                <a:cs typeface="+mn-lt"/>
              </a:rPr>
              <a:t>Um allen </a:t>
            </a:r>
            <a:r>
              <a:rPr lang="de-DE" sz="1200" err="1">
                <a:ea typeface="+mn-lt"/>
                <a:cs typeface="+mn-lt"/>
              </a:rPr>
              <a:t>Mitarbeiter:innen</a:t>
            </a:r>
            <a:r>
              <a:rPr lang="de-DE" sz="1200">
                <a:ea typeface="+mn-lt"/>
                <a:cs typeface="+mn-lt"/>
              </a:rPr>
              <a:t>, unabhängig von der Abteilung einen ganzheitlichen Blick auf die Organisationen und Kontakte zu ermöglichen. Dadurch lässt sich vorab abschätzen, ob und wie sinnvoll eine Kontaktaufnahme sein kann.</a:t>
            </a:r>
            <a:r>
              <a:rPr lang="de-DE" sz="1200"/>
              <a:t> </a:t>
            </a:r>
            <a:endParaRPr lang="de-DE" sz="1200">
              <a:cs typeface="Calibri"/>
            </a:endParaRPr>
          </a:p>
          <a:p>
            <a:pPr marL="0" indent="0">
              <a:buNone/>
            </a:pPr>
            <a:endParaRPr lang="de-DE" sz="1200">
              <a:solidFill>
                <a:srgbClr val="000000"/>
              </a:solidFill>
              <a:cs typeface="Calibri"/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425AC5E-BEAE-93D3-2602-5E3845102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684" y="384834"/>
            <a:ext cx="6690926" cy="365125"/>
          </a:xfrm>
        </p:spPr>
        <p:txBody>
          <a:bodyPr>
            <a:noAutofit/>
          </a:bodyPr>
          <a:lstStyle/>
          <a:p>
            <a:r>
              <a:rPr lang="de-DE" sz="4000"/>
              <a:t>Aktivitäten dokumentieren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66BCD43-975E-E99B-35B1-08BE1387E2FD}"/>
              </a:ext>
            </a:extLst>
          </p:cNvPr>
          <p:cNvSpPr>
            <a:spLocks noGrp="1"/>
          </p:cNvSpPr>
          <p:nvPr>
            <p:ph sz="half" idx="18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Definition der Aktivitäten-Kategorien und weiterer Felder</a:t>
            </a:r>
            <a:endParaRPr lang="de-DE">
              <a:cs typeface="Calibri"/>
            </a:endParaRPr>
          </a:p>
          <a:p>
            <a:r>
              <a:rPr lang="de-DE"/>
              <a:t>Definition, welche Daten von welchen Mitarbeitern oder Teams eingesehen, bearbeitet, exportiert werden können</a:t>
            </a:r>
            <a:endParaRPr lang="de-DE">
              <a:cs typeface="Calibri"/>
            </a:endParaRPr>
          </a:p>
          <a:p>
            <a:pPr marL="0" indent="0">
              <a:buNone/>
            </a:pPr>
            <a:endParaRPr lang="de-DE"/>
          </a:p>
          <a:p>
            <a:pPr marL="0" indent="0">
              <a:buNone/>
            </a:pPr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9B929913-1EC9-25E8-7A32-93D828DD1704}"/>
              </a:ext>
            </a:extLst>
          </p:cNvPr>
          <p:cNvSpPr>
            <a:spLocks noGrp="1"/>
          </p:cNvSpPr>
          <p:nvPr>
            <p:ph sz="half" idx="2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de-DE">
              <a:cs typeface="Calibri"/>
            </a:endParaRP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937C72A-F9DB-7137-737E-2C662C93A9EF}"/>
              </a:ext>
            </a:extLst>
          </p:cNvPr>
          <p:cNvSpPr>
            <a:spLocks noGrp="1"/>
          </p:cNvSpPr>
          <p:nvPr>
            <p:ph sz="half" idx="26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Es ist möglich zwischen verschiedenen Typen von Aktivitäten zu unterscheiden (Anruf, Meeting, Aufgabe und E-Mail).</a:t>
            </a:r>
            <a:endParaRPr lang="de-DE">
              <a:solidFill>
                <a:srgbClr val="000000"/>
              </a:solidFill>
              <a:cs typeface="Calibri"/>
            </a:endParaRPr>
          </a:p>
          <a:p>
            <a:r>
              <a:rPr lang="de-DE"/>
              <a:t>Die Aktivitäten lassen sich zudem kategorisieren wie  beispielsweise Marketing</a:t>
            </a:r>
            <a:r>
              <a:rPr lang="de-DE">
                <a:solidFill>
                  <a:srgbClr val="000000"/>
                </a:solidFill>
              </a:rPr>
              <a:t>, Vertrieb, Support etc., um</a:t>
            </a:r>
            <a:r>
              <a:rPr lang="de-DE">
                <a:solidFill>
                  <a:schemeClr val="accent1"/>
                </a:solidFill>
              </a:rPr>
              <a:t> </a:t>
            </a:r>
            <a:r>
              <a:rPr lang="de-DE"/>
              <a:t>nach diesen zu filtern.</a:t>
            </a:r>
            <a:endParaRPr lang="de-DE">
              <a:cs typeface="Calibri"/>
            </a:endParaRPr>
          </a:p>
          <a:p>
            <a:r>
              <a:rPr lang="de-DE">
                <a:ea typeface="+mn-lt"/>
                <a:cs typeface="+mn-lt"/>
              </a:rPr>
              <a:t>Aktivitäten lassen sich mit Start- und Enddatum hinterlegen und Erinnerungen lassen sich definieren.</a:t>
            </a:r>
            <a:endParaRPr lang="de-DE">
              <a:cs typeface="Calibri"/>
            </a:endParaRPr>
          </a:p>
          <a:p>
            <a:r>
              <a:rPr lang="de-DE"/>
              <a:t>Organisationen und Kontakte lassen sich verknüpfen.</a:t>
            </a:r>
            <a:endParaRPr lang="de-DE">
              <a:cs typeface="Calibri"/>
            </a:endParaRPr>
          </a:p>
          <a:p>
            <a:r>
              <a:rPr lang="de-DE"/>
              <a:t>Pro Aktivität lässt sich eine Verantwortlichkeit auf Mitarbeiter- und Teamebene definieren.</a:t>
            </a:r>
            <a:endParaRPr lang="de-DE">
              <a:cs typeface="Calibri"/>
            </a:endParaRPr>
          </a:p>
          <a:p>
            <a:r>
              <a:rPr lang="de-DE"/>
              <a:t>Es lassen sich mehrere Aktivitäten auf einmal bearbeiten, um beispielsweise die Verantwortlichkeit oder den Status anzupassen.</a:t>
            </a:r>
            <a:endParaRPr lang="de-DE">
              <a:cs typeface="Calibri"/>
            </a:endParaRPr>
          </a:p>
          <a:p>
            <a:pPr lvl="1"/>
            <a:endParaRPr lang="de-DE">
              <a:solidFill>
                <a:srgbClr val="000000"/>
              </a:solidFill>
              <a:cs typeface="Calibri"/>
            </a:endParaRP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9B52C8E2-FC60-393A-C06A-BCB49AD49B2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e-DE" sz="1200"/>
              <a:t>Alle </a:t>
            </a:r>
            <a:r>
              <a:rPr lang="de-DE" sz="1200" err="1"/>
              <a:t>Mitarbeiter:</a:t>
            </a:r>
            <a:r>
              <a:rPr lang="de-DE" err="1"/>
              <a:t>innen</a:t>
            </a:r>
            <a:r>
              <a:rPr lang="de-DE"/>
              <a:t> mit </a:t>
            </a:r>
            <a:r>
              <a:rPr lang="de-DE" sz="1200"/>
              <a:t>(direktem) Kontakt zu</a:t>
            </a:r>
            <a:r>
              <a:rPr lang="de-DE"/>
              <a:t> </a:t>
            </a:r>
            <a:r>
              <a:rPr lang="de-DE" sz="1200"/>
              <a:t>Organisationen</a:t>
            </a:r>
            <a:r>
              <a:rPr lang="de-DE"/>
              <a:t> und Kontakten</a:t>
            </a:r>
            <a:endParaRPr lang="de-DE">
              <a:cs typeface="Calibri"/>
            </a:endParaRPr>
          </a:p>
          <a:p>
            <a:endParaRPr lang="de-DE"/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E69D9921-7DF2-F28F-7E6B-ED8249AB8271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de-DE"/>
              <a:t>Synergien zwischen den Abteilungen ermöglichen</a:t>
            </a:r>
            <a:endParaRPr lang="de-DE"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de-DE"/>
              <a:t>KPI-Erfassung</a:t>
            </a:r>
            <a:endParaRPr lang="de-DE">
              <a:cs typeface="Calibri"/>
            </a:endParaRPr>
          </a:p>
        </p:txBody>
      </p:sp>
      <p:sp>
        <p:nvSpPr>
          <p:cNvPr id="9" name="Inhaltsplatzhalter 8">
            <a:extLst>
              <a:ext uri="{FF2B5EF4-FFF2-40B4-BE49-F238E27FC236}">
                <a16:creationId xmlns:a16="http://schemas.microsoft.com/office/drawing/2014/main" id="{C2C63E39-0639-8028-4BE5-4D3F7E21A4AF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47715" y="5815456"/>
            <a:ext cx="3054499" cy="1182075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de-DE">
              <a:cs typeface="Calibri"/>
            </a:endParaRPr>
          </a:p>
          <a:p>
            <a:endParaRPr lang="de-DE"/>
          </a:p>
        </p:txBody>
      </p:sp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493D6918-0FB5-29D7-27DA-78265BE7B72E}"/>
              </a:ext>
            </a:extLst>
          </p:cNvPr>
          <p:cNvSpPr>
            <a:spLocks noGrp="1"/>
          </p:cNvSpPr>
          <p:nvPr>
            <p:ph sz="half" idx="27"/>
          </p:nvPr>
        </p:nvSpPr>
        <p:spPr>
          <a:xfrm>
            <a:off x="836611" y="3409866"/>
            <a:ext cx="3062273" cy="537905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de-DE" sz="1000"/>
              <a:t>Ganzheitlicher Blick auf die anstehenden und den Verlauf der Aktivitäten von Organisationen und Kontakten</a:t>
            </a:r>
          </a:p>
        </p:txBody>
      </p:sp>
      <p:pic>
        <p:nvPicPr>
          <p:cNvPr id="11" name="Grafik 10" descr="Schließen mit einfarbiger Füllung">
            <a:extLst>
              <a:ext uri="{FF2B5EF4-FFF2-40B4-BE49-F238E27FC236}">
                <a16:creationId xmlns:a16="http://schemas.microsoft.com/office/drawing/2014/main" id="{4241A34E-0B39-B585-AAA4-8180A2ACAF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19293" y="5738649"/>
            <a:ext cx="375702" cy="375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5863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710F7276-5B8D-0B0E-0001-EF6CCAA8A309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3903649" y="1449309"/>
            <a:ext cx="4391055" cy="143619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de-DE" sz="1200"/>
              <a:t>Ich möchte, dass die Kontaktanfragen über die Website direkt im CRM gespeichert werden.</a:t>
            </a:r>
            <a:endParaRPr lang="de-DE" sz="1200">
              <a:cs typeface="Calibri"/>
            </a:endParaRPr>
          </a:p>
          <a:p>
            <a:pPr marL="0" indent="0">
              <a:buNone/>
            </a:pPr>
            <a:r>
              <a:rPr lang="de-DE" sz="1200">
                <a:cs typeface="Calibri"/>
              </a:rPr>
              <a:t>Um weniger Zeit mit der Datenpflege zu verbringen und schneller auf</a:t>
            </a:r>
            <a:r>
              <a:rPr lang="de-DE" sz="1200"/>
              <a:t> die Anfrage reagieren zu können.</a:t>
            </a:r>
            <a:endParaRPr lang="de-DE" sz="1200">
              <a:cs typeface="Calibri"/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425AC5E-BEAE-93D3-2602-5E3845102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684" y="384834"/>
            <a:ext cx="10105457" cy="365125"/>
          </a:xfrm>
        </p:spPr>
        <p:txBody>
          <a:bodyPr>
            <a:noAutofit/>
          </a:bodyPr>
          <a:lstStyle/>
          <a:p>
            <a:r>
              <a:rPr lang="de-DE" sz="3800">
                <a:ea typeface="+mj-lt"/>
                <a:cs typeface="+mj-lt"/>
              </a:rPr>
              <a:t>Kontaktanfragen</a:t>
            </a:r>
            <a:r>
              <a:rPr lang="de-DE" sz="3800">
                <a:solidFill>
                  <a:schemeClr val="accent1"/>
                </a:solidFill>
              </a:rPr>
              <a:t> </a:t>
            </a:r>
            <a:endParaRPr lang="de-DE" sz="3800">
              <a:solidFill>
                <a:schemeClr val="accent1"/>
              </a:solidFill>
              <a:cs typeface="Calibri Light"/>
            </a:endParaRP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66BCD43-975E-E99B-35B1-08BE1387E2FD}"/>
              </a:ext>
            </a:extLst>
          </p:cNvPr>
          <p:cNvSpPr>
            <a:spLocks noGrp="1"/>
          </p:cNvSpPr>
          <p:nvPr>
            <p:ph sz="half" idx="18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Anbindung an Website</a:t>
            </a:r>
            <a:endParaRPr lang="de-DE">
              <a:cs typeface="Calibri"/>
            </a:endParaRPr>
          </a:p>
          <a:p>
            <a:endParaRPr lang="de-DE">
              <a:solidFill>
                <a:srgbClr val="000000"/>
              </a:solidFill>
              <a:cs typeface="Calibri"/>
            </a:endParaRP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9B929913-1EC9-25E8-7A32-93D828DD1704}"/>
              </a:ext>
            </a:extLst>
          </p:cNvPr>
          <p:cNvSpPr>
            <a:spLocks noGrp="1"/>
          </p:cNvSpPr>
          <p:nvPr>
            <p:ph sz="half" idx="2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de-DE">
              <a:cs typeface="Calibri"/>
            </a:endParaRP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937C72A-F9DB-7137-737E-2C662C93A9EF}"/>
              </a:ext>
            </a:extLst>
          </p:cNvPr>
          <p:cNvSpPr>
            <a:spLocks noGrp="1"/>
          </p:cNvSpPr>
          <p:nvPr>
            <p:ph sz="half" idx="26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e-DE" dirty="0">
                <a:ea typeface="+mn-lt"/>
                <a:cs typeface="+mn-lt"/>
              </a:rPr>
              <a:t>Relevante </a:t>
            </a:r>
            <a:r>
              <a:rPr lang="de-DE" dirty="0" err="1">
                <a:ea typeface="+mn-lt"/>
                <a:cs typeface="+mn-lt"/>
              </a:rPr>
              <a:t>Mitarbeiter:innen</a:t>
            </a:r>
            <a:r>
              <a:rPr lang="de-DE" dirty="0">
                <a:ea typeface="+mn-lt"/>
                <a:cs typeface="+mn-lt"/>
              </a:rPr>
              <a:t> und / oder Teams erhalten automatisch eine Benachrichtigung bei Eingang einer Anfrage.</a:t>
            </a:r>
            <a:endParaRPr lang="de-DE" dirty="0">
              <a:cs typeface="Calibri"/>
            </a:endParaRPr>
          </a:p>
          <a:p>
            <a:r>
              <a:rPr lang="de-DE" dirty="0">
                <a:cs typeface="Calibri"/>
              </a:rPr>
              <a:t>Relevante Informationen aus der Anfrage werden übertragen und im CRM als Kontakt und Anfrage gespeichert.</a:t>
            </a:r>
          </a:p>
          <a:p>
            <a:r>
              <a:rPr lang="de-DE" dirty="0">
                <a:cs typeface="Calibri"/>
              </a:rPr>
              <a:t>Es lässt sich nachvollziehen, dass der Kontakt über eine Kontaktanfrage angelegt wurde.</a:t>
            </a:r>
          </a:p>
          <a:p>
            <a:r>
              <a:rPr lang="de-DE" dirty="0"/>
              <a:t>Kontakt und Anfrage lassen sich manuell ergänzen und bearbeiten.</a:t>
            </a:r>
            <a:endParaRPr lang="de-DE" dirty="0">
              <a:cs typeface="Calibri"/>
            </a:endParaRPr>
          </a:p>
          <a:p>
            <a:r>
              <a:rPr lang="de-DE" dirty="0"/>
              <a:t>Verantwortlichkeiten und Aufgaben lassen sich innerhalb des Systems zuweisen.</a:t>
            </a:r>
            <a:endParaRPr lang="de-DE" dirty="0">
              <a:cs typeface="Calibri"/>
            </a:endParaRPr>
          </a:p>
          <a:p>
            <a:r>
              <a:rPr lang="de-DE" dirty="0"/>
              <a:t>Der aktuelle Bearbeitungsstatus der Anfrage lässt sich nachvollziehen.</a:t>
            </a:r>
            <a:endParaRPr lang="de-DE" dirty="0">
              <a:cs typeface="Calibri"/>
            </a:endParaRPr>
          </a:p>
          <a:p>
            <a:pPr marL="0" indent="0">
              <a:buNone/>
            </a:pPr>
            <a:endParaRPr lang="de-DE">
              <a:cs typeface="Calibri"/>
            </a:endParaRPr>
          </a:p>
          <a:p>
            <a:endParaRPr lang="de-DE">
              <a:cs typeface="Calibri"/>
            </a:endParaRPr>
          </a:p>
          <a:p>
            <a:pPr marL="0" indent="0">
              <a:buNone/>
            </a:pPr>
            <a:endParaRPr lang="de-DE">
              <a:cs typeface="Calibri"/>
            </a:endParaRP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9B52C8E2-FC60-393A-C06A-BCB49AD49B2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Vertrieb</a:t>
            </a:r>
          </a:p>
          <a:p>
            <a:endParaRPr lang="de-DE"/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E69D9921-7DF2-F28F-7E6B-ED8249AB8271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de-DE" err="1"/>
              <a:t>Mitarbeiter:innen</a:t>
            </a:r>
            <a:r>
              <a:rPr lang="de-DE"/>
              <a:t> können sich auf das Wesentlichen konzentrieren</a:t>
            </a:r>
            <a:endParaRPr lang="de-DE">
              <a:cs typeface="Calibri"/>
            </a:endParaRPr>
          </a:p>
        </p:txBody>
      </p:sp>
      <p:sp>
        <p:nvSpPr>
          <p:cNvPr id="9" name="Inhaltsplatzhalter 8">
            <a:extLst>
              <a:ext uri="{FF2B5EF4-FFF2-40B4-BE49-F238E27FC236}">
                <a16:creationId xmlns:a16="http://schemas.microsoft.com/office/drawing/2014/main" id="{C2C63E39-0639-8028-4BE5-4D3F7E21A4AF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47715" y="5815456"/>
            <a:ext cx="3054499" cy="1182075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de-DE"/>
          </a:p>
        </p:txBody>
      </p:sp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493D6918-0FB5-29D7-27DA-78265BE7B72E}"/>
              </a:ext>
            </a:extLst>
          </p:cNvPr>
          <p:cNvSpPr>
            <a:spLocks noGrp="1"/>
          </p:cNvSpPr>
          <p:nvPr>
            <p:ph sz="half" idx="27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pPr>
              <a:lnSpc>
                <a:spcPct val="100000"/>
              </a:lnSpc>
            </a:pPr>
            <a:r>
              <a:rPr lang="de-DE"/>
              <a:t>Automatisierte Erfassung von Anfragen über die Website</a:t>
            </a:r>
          </a:p>
          <a:p>
            <a:pPr>
              <a:lnSpc>
                <a:spcPct val="100000"/>
              </a:lnSpc>
            </a:pPr>
            <a:r>
              <a:rPr lang="de-DE"/>
              <a:t>Ermöglicht schnellere Reaktionszeit</a:t>
            </a:r>
          </a:p>
          <a:p>
            <a:endParaRPr lang="de-DE"/>
          </a:p>
        </p:txBody>
      </p:sp>
      <p:pic>
        <p:nvPicPr>
          <p:cNvPr id="11" name="Grafik 10" descr="Schließen mit einfarbiger Füllung">
            <a:extLst>
              <a:ext uri="{FF2B5EF4-FFF2-40B4-BE49-F238E27FC236}">
                <a16:creationId xmlns:a16="http://schemas.microsoft.com/office/drawing/2014/main" id="{FD7F489A-BF96-F9EC-72AE-11245FA8B3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02906" y="6090972"/>
            <a:ext cx="375702" cy="375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354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710F7276-5B8D-0B0E-0001-EF6CCAA8A309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3903649" y="1449309"/>
            <a:ext cx="4391055" cy="143619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de-DE" sz="1200" dirty="0">
                <a:cs typeface="Calibri"/>
              </a:rPr>
              <a:t>Ich möchte Reports automatisch zeitbasiert oder manuell erstellen können und diese auch meinem Team zur Verfügung stellen. </a:t>
            </a:r>
            <a:endParaRPr lang="de-DE" sz="1200" dirty="0"/>
          </a:p>
          <a:p>
            <a:pPr marL="0" indent="0">
              <a:buNone/>
            </a:pPr>
            <a:r>
              <a:rPr lang="de-DE" sz="1200" dirty="0"/>
              <a:t>Damit ich selbst sowie mein Team eine Übersicht über wichtige KPIs erhalten und datenbasiert Entscheidungen treffen können.</a:t>
            </a:r>
            <a:endParaRPr lang="de-DE" sz="1200" dirty="0">
              <a:cs typeface="Calibri"/>
            </a:endParaRPr>
          </a:p>
          <a:p>
            <a:pPr marL="0" indent="0">
              <a:buNone/>
            </a:pPr>
            <a:endParaRPr lang="de-DE" sz="120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425AC5E-BEAE-93D3-2602-5E3845102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684" y="384834"/>
            <a:ext cx="6690926" cy="365125"/>
          </a:xfrm>
        </p:spPr>
        <p:txBody>
          <a:bodyPr>
            <a:noAutofit/>
          </a:bodyPr>
          <a:lstStyle/>
          <a:p>
            <a:r>
              <a:rPr lang="de-DE" sz="4000"/>
              <a:t>Reporting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66BCD43-975E-E99B-35B1-08BE1387E2FD}"/>
              </a:ext>
            </a:extLst>
          </p:cNvPr>
          <p:cNvSpPr>
            <a:spLocks noGrp="1"/>
          </p:cNvSpPr>
          <p:nvPr>
            <p:ph sz="half" idx="18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e-DE" dirty="0"/>
              <a:t>Die Abfragefelder müssen so definiert werden, dass die relevanten Informationen für die gewünschten Bericht zur Verfügung stehen.</a:t>
            </a:r>
            <a:endParaRPr lang="de-DE" dirty="0">
              <a:cs typeface="Calibri"/>
            </a:endParaRPr>
          </a:p>
          <a:p>
            <a:pPr marL="0" indent="0">
              <a:buNone/>
            </a:pPr>
            <a:endParaRPr lang="de-DE">
              <a:cs typeface="Calibri" panose="020F0502020204030204"/>
            </a:endParaRP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9B929913-1EC9-25E8-7A32-93D828DD1704}"/>
              </a:ext>
            </a:extLst>
          </p:cNvPr>
          <p:cNvSpPr>
            <a:spLocks noGrp="1"/>
          </p:cNvSpPr>
          <p:nvPr>
            <p:ph sz="half" idx="2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"/>
              <a:buChar char="•"/>
            </a:pPr>
            <a:r>
              <a:rPr lang="de-DE" dirty="0">
                <a:ea typeface="+mn-lt"/>
                <a:cs typeface="+mn-lt"/>
              </a:rPr>
              <a:t>Zentrale Speicherung von allen relevanten Informationen im CRM.</a:t>
            </a:r>
            <a:endParaRPr lang="en-US">
              <a:ea typeface="+mn-lt"/>
              <a:cs typeface="+mn-lt"/>
            </a:endParaRPr>
          </a:p>
          <a:p>
            <a:pPr marL="0" indent="0">
              <a:buNone/>
            </a:pPr>
            <a:endParaRPr lang="de-DE" dirty="0">
              <a:cs typeface="Calibri"/>
            </a:endParaRP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937C72A-F9DB-7137-737E-2C662C93A9EF}"/>
              </a:ext>
            </a:extLst>
          </p:cNvPr>
          <p:cNvSpPr>
            <a:spLocks noGrp="1"/>
          </p:cNvSpPr>
          <p:nvPr>
            <p:ph sz="half" idx="26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e-DE" dirty="0"/>
              <a:t>Statische und dynamische Berichte erstellen </a:t>
            </a:r>
            <a:endParaRPr lang="de-DE" dirty="0">
              <a:cs typeface="Calibri"/>
            </a:endParaRPr>
          </a:p>
          <a:p>
            <a:r>
              <a:rPr lang="de-DE" dirty="0"/>
              <a:t>Erstellte Berichte können gespeichert und exportiert werden</a:t>
            </a:r>
            <a:endParaRPr lang="de-DE" dirty="0">
              <a:cs typeface="Calibri"/>
            </a:endParaRPr>
          </a:p>
          <a:p>
            <a:r>
              <a:rPr lang="de-DE" dirty="0"/>
              <a:t>Erstellte Berichte können angepasst und kopiert werden</a:t>
            </a:r>
            <a:endParaRPr lang="de-DE" dirty="0">
              <a:cs typeface="Calibri"/>
            </a:endParaRPr>
          </a:p>
          <a:p>
            <a:r>
              <a:rPr lang="de-DE" dirty="0"/>
              <a:t>Über das Reporting lassen sich Diagramme zur Visualisierung erstellen und auf Dashboards einbinden.</a:t>
            </a:r>
            <a:endParaRPr lang="de-DE" dirty="0">
              <a:cs typeface="Calibri"/>
            </a:endParaRPr>
          </a:p>
          <a:p>
            <a:r>
              <a:rPr lang="de-DE" dirty="0"/>
              <a:t>Berichte lassen sich Mitarbeitern oder Teams zur Verfügung stellen.</a:t>
            </a:r>
            <a:endParaRPr lang="de-DE" dirty="0">
              <a:cs typeface="Calibri"/>
            </a:endParaRPr>
          </a:p>
          <a:p>
            <a:r>
              <a:rPr lang="de-DE" dirty="0">
                <a:cs typeface="Calibri"/>
              </a:rPr>
              <a:t>Der Zugang zu Berichten lässt sich einschränken (z. B. nur Geschäftsleitung)</a:t>
            </a:r>
          </a:p>
          <a:p>
            <a:endParaRPr lang="de-DE">
              <a:cs typeface="Calibri" panose="020F0502020204030204"/>
            </a:endParaRPr>
          </a:p>
          <a:p>
            <a:pPr marL="0" indent="0">
              <a:buNone/>
            </a:pPr>
            <a:endParaRPr lang="de-DE">
              <a:cs typeface="Calibri" panose="020F0502020204030204"/>
            </a:endParaRP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9B52C8E2-FC60-393A-C06A-BCB49AD49B2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Teamleitung und Geschäftsführung </a:t>
            </a:r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E69D9921-7DF2-F28F-7E6B-ED8249AB8271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de-DE" sz="1100">
                <a:cs typeface="Calibri"/>
              </a:rPr>
              <a:t>Entwicklung und Zielerreichung visualisieren</a:t>
            </a:r>
          </a:p>
          <a:p>
            <a:pPr>
              <a:lnSpc>
                <a:spcPct val="100000"/>
              </a:lnSpc>
            </a:pPr>
            <a:r>
              <a:rPr lang="de-DE" sz="1100"/>
              <a:t>Export von Datensätzen</a:t>
            </a:r>
            <a:endParaRPr lang="de-DE" sz="1100">
              <a:cs typeface="Calibri"/>
            </a:endParaRPr>
          </a:p>
        </p:txBody>
      </p:sp>
      <p:sp>
        <p:nvSpPr>
          <p:cNvPr id="9" name="Inhaltsplatzhalter 8">
            <a:extLst>
              <a:ext uri="{FF2B5EF4-FFF2-40B4-BE49-F238E27FC236}">
                <a16:creationId xmlns:a16="http://schemas.microsoft.com/office/drawing/2014/main" id="{C2C63E39-0639-8028-4BE5-4D3F7E21A4AF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47715" y="5815456"/>
            <a:ext cx="3054499" cy="1182075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de-DE">
              <a:cs typeface="Calibri"/>
            </a:endParaRPr>
          </a:p>
        </p:txBody>
      </p:sp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493D6918-0FB5-29D7-27DA-78265BE7B72E}"/>
              </a:ext>
            </a:extLst>
          </p:cNvPr>
          <p:cNvSpPr>
            <a:spLocks noGrp="1"/>
          </p:cNvSpPr>
          <p:nvPr>
            <p:ph sz="half" idx="27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de-DE"/>
              <a:t>Schnelle und transparente Auswertung</a:t>
            </a:r>
            <a:endParaRPr lang="de-DE">
              <a:cs typeface="Calibri"/>
            </a:endParaRPr>
          </a:p>
          <a:p>
            <a:endParaRPr lang="de-DE"/>
          </a:p>
        </p:txBody>
      </p:sp>
      <p:pic>
        <p:nvPicPr>
          <p:cNvPr id="11" name="Grafik 10" descr="Schließen mit einfarbiger Füllung">
            <a:extLst>
              <a:ext uri="{FF2B5EF4-FFF2-40B4-BE49-F238E27FC236}">
                <a16:creationId xmlns:a16="http://schemas.microsoft.com/office/drawing/2014/main" id="{BC7C03DD-56A8-6438-4DFA-8C1D42F1F7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19293" y="5738649"/>
            <a:ext cx="375702" cy="375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305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710F7276-5B8D-0B0E-0001-EF6CCAA8A309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3903649" y="1449309"/>
            <a:ext cx="4391055" cy="143619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de-DE" sz="1200" dirty="0"/>
              <a:t>Ich möchte alle Marketing-Aktivitäten wie E-Mail-Marketings und postalische Mailings über das System versenden und die KPIs messen können.</a:t>
            </a:r>
            <a:endParaRPr lang="de-DE" sz="1200" dirty="0">
              <a:cs typeface="Calibri"/>
            </a:endParaRPr>
          </a:p>
          <a:p>
            <a:pPr marL="0" indent="0">
              <a:buNone/>
            </a:pPr>
            <a:r>
              <a:rPr lang="de-DE" sz="1200" dirty="0"/>
              <a:t>Um Marketing-Kampagnen durchzuführen und Erfolge auszuwerten.</a:t>
            </a:r>
            <a:endParaRPr lang="de-DE" sz="1200" dirty="0">
              <a:cs typeface="Calibri"/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425AC5E-BEAE-93D3-2602-5E3845102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683" y="384834"/>
            <a:ext cx="8395849" cy="365125"/>
          </a:xfrm>
        </p:spPr>
        <p:txBody>
          <a:bodyPr>
            <a:noAutofit/>
          </a:bodyPr>
          <a:lstStyle/>
          <a:p>
            <a:r>
              <a:rPr lang="de-DE" sz="3800"/>
              <a:t>Mailing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66BCD43-975E-E99B-35B1-08BE1387E2FD}"/>
              </a:ext>
            </a:extLst>
          </p:cNvPr>
          <p:cNvSpPr>
            <a:spLocks noGrp="1"/>
          </p:cNvSpPr>
          <p:nvPr>
            <p:ph sz="half" idx="18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e-DE" dirty="0">
                <a:ea typeface="+mn-lt"/>
                <a:cs typeface="+mn-lt"/>
              </a:rPr>
              <a:t>Gewünschte Zielgruppen müssen definiert sein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9B929913-1EC9-25E8-7A32-93D828DD1704}"/>
              </a:ext>
            </a:extLst>
          </p:cNvPr>
          <p:cNvSpPr>
            <a:spLocks noGrp="1"/>
          </p:cNvSpPr>
          <p:nvPr>
            <p:ph sz="half" idx="2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de-DE">
              <a:cs typeface="Calibri"/>
            </a:endParaRP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937C72A-F9DB-7137-737E-2C662C93A9EF}"/>
              </a:ext>
            </a:extLst>
          </p:cNvPr>
          <p:cNvSpPr>
            <a:spLocks noGrp="1"/>
          </p:cNvSpPr>
          <p:nvPr>
            <p:ph sz="half" idx="26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e-DE" dirty="0"/>
              <a:t>Double-Opt-In lässt sich über das System abbilden. </a:t>
            </a:r>
          </a:p>
          <a:p>
            <a:r>
              <a:rPr lang="de-DE" dirty="0">
                <a:cs typeface="Calibri"/>
              </a:rPr>
              <a:t>Kontakte können sich aus einzelnen Kampagnen oder allen austragen.</a:t>
            </a:r>
          </a:p>
          <a:p>
            <a:r>
              <a:rPr lang="de-DE" dirty="0"/>
              <a:t>Links und Anhänge lassen sich integrieren.</a:t>
            </a:r>
            <a:endParaRPr lang="de-DE" dirty="0">
              <a:cs typeface="Calibri"/>
            </a:endParaRPr>
          </a:p>
          <a:p>
            <a:r>
              <a:rPr lang="de-DE" dirty="0"/>
              <a:t>Zeitgesteuerter Versand von Mails</a:t>
            </a:r>
            <a:endParaRPr lang="de-DE" dirty="0">
              <a:cs typeface="Calibri"/>
            </a:endParaRPr>
          </a:p>
          <a:p>
            <a:r>
              <a:rPr lang="de-DE" dirty="0"/>
              <a:t>Frequenz und Inhalte der letzten Ansprache lassen sich nachvollziehen</a:t>
            </a:r>
            <a:endParaRPr lang="de-DE" dirty="0">
              <a:cs typeface="Calibri"/>
            </a:endParaRPr>
          </a:p>
          <a:p>
            <a:r>
              <a:rPr lang="de-DE">
                <a:cs typeface="Calibri"/>
              </a:rPr>
              <a:t>Anzeige </a:t>
            </a:r>
            <a:r>
              <a:rPr lang="de-DE" dirty="0">
                <a:cs typeface="Calibri"/>
              </a:rPr>
              <a:t>KPIS (Zustellungen, Öffnungen, Klicks, Austragungen, Bounces)</a:t>
            </a:r>
          </a:p>
          <a:p>
            <a:pPr marL="0" indent="0">
              <a:buNone/>
            </a:pPr>
            <a:endParaRPr lang="de-DE" dirty="0">
              <a:cs typeface="Calibri"/>
            </a:endParaRP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>
              <a:cs typeface="Calibri"/>
            </a:endParaRP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9B52C8E2-FC60-393A-C06A-BCB49AD49B2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e-DE" sz="1200"/>
              <a:t>Marketing</a:t>
            </a:r>
          </a:p>
          <a:p>
            <a:endParaRPr lang="de-DE">
              <a:cs typeface="Calibri"/>
            </a:endParaRPr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E69D9921-7DF2-F28F-7E6B-ED8249AB8271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de-DE"/>
              <a:t>Absicherung durch datenschutzkonforme Ansprache</a:t>
            </a:r>
          </a:p>
          <a:p>
            <a:pPr>
              <a:lnSpc>
                <a:spcPct val="100000"/>
              </a:lnSpc>
            </a:pPr>
            <a:r>
              <a:rPr lang="de-DE"/>
              <a:t>Transparentere Erfassung der Kommunikation nach Außen</a:t>
            </a:r>
            <a:endParaRPr lang="de-DE"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de-DE">
                <a:cs typeface="Calibri"/>
              </a:rPr>
              <a:t>Kontinuierliche Optimierung auf Basis von Auswertungen</a:t>
            </a:r>
          </a:p>
        </p:txBody>
      </p:sp>
      <p:sp>
        <p:nvSpPr>
          <p:cNvPr id="9" name="Inhaltsplatzhalter 8">
            <a:extLst>
              <a:ext uri="{FF2B5EF4-FFF2-40B4-BE49-F238E27FC236}">
                <a16:creationId xmlns:a16="http://schemas.microsoft.com/office/drawing/2014/main" id="{C2C63E39-0639-8028-4BE5-4D3F7E21A4AF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47715" y="5879805"/>
            <a:ext cx="3054499" cy="111772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de-DE">
              <a:cs typeface="Calibri"/>
            </a:endParaRPr>
          </a:p>
        </p:txBody>
      </p:sp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493D6918-0FB5-29D7-27DA-78265BE7B72E}"/>
              </a:ext>
            </a:extLst>
          </p:cNvPr>
          <p:cNvSpPr>
            <a:spLocks noGrp="1"/>
          </p:cNvSpPr>
          <p:nvPr>
            <p:ph sz="half" idx="27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de-DE"/>
              <a:t>Ansprache verschiedener Zielgruppen und direkte Dokumentation</a:t>
            </a:r>
          </a:p>
        </p:txBody>
      </p:sp>
      <p:pic>
        <p:nvPicPr>
          <p:cNvPr id="11" name="Grafik 10" descr="Schließen mit einfarbiger Füllung">
            <a:extLst>
              <a:ext uri="{FF2B5EF4-FFF2-40B4-BE49-F238E27FC236}">
                <a16:creationId xmlns:a16="http://schemas.microsoft.com/office/drawing/2014/main" id="{DFA201F6-4512-6158-7D8F-595F3D1A36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60261" y="5345359"/>
            <a:ext cx="375702" cy="375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100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ECEA84DA208274799D2488204E809BD" ma:contentTypeVersion="20" ma:contentTypeDescription="Ein neues Dokument erstellen." ma:contentTypeScope="" ma:versionID="ff161c691484ff7727c4b64622ab697c">
  <xsd:schema xmlns:xsd="http://www.w3.org/2001/XMLSchema" xmlns:xs="http://www.w3.org/2001/XMLSchema" xmlns:p="http://schemas.microsoft.com/office/2006/metadata/properties" xmlns:ns2="09755117-8d5b-451e-bd69-27adbc6632f2" xmlns:ns3="5de85af4-2679-4edc-b072-94311f34e070" targetNamespace="http://schemas.microsoft.com/office/2006/metadata/properties" ma:root="true" ma:fieldsID="52a44cc01d10de38018b9c09120f35fd" ns2:_="" ns3:_="">
    <xsd:import namespace="09755117-8d5b-451e-bd69-27adbc6632f2"/>
    <xsd:import namespace="5de85af4-2679-4edc-b072-94311f34e07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_Flow_SignoffStatu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755117-8d5b-451e-bd69-27adbc6632f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Zuletzt freigegeben nach Benutz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Zuletzt freigegeben nach Zeitpunkt" ma:description="" ma:internalName="LastSharedByTime" ma:readOnly="true">
      <xsd:simpleType>
        <xsd:restriction base="dms:DateTime"/>
      </xsd:simpleType>
    </xsd:element>
    <xsd:element name="TaxCatchAll" ma:index="26" nillable="true" ma:displayName="Taxonomy Catch All Column" ma:hidden="true" ma:list="{9e748dc1-e0b5-4548-a105-699f0aac511c}" ma:internalName="TaxCatchAll" ma:showField="CatchAllData" ma:web="09755117-8d5b-451e-bd69-27adbc663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e85af4-2679-4edc-b072-94311f34e0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_Flow_SignoffStatus" ma:index="16" nillable="true" ma:displayName="Status Unterschrift" ma:internalName="_x0024_Resources_x003a_core_x002c_Signoff_Status_x003b_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Bildmarkierungen" ma:readOnly="false" ma:fieldId="{5cf76f15-5ced-4ddc-b409-7134ff3c332f}" ma:taxonomyMulti="true" ma:sspId="9e0929e7-a2a5-4bb9-bfeb-c94b18ed309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5de85af4-2679-4edc-b072-94311f34e070" xsi:nil="true"/>
    <TaxCatchAll xmlns="09755117-8d5b-451e-bd69-27adbc6632f2" xsi:nil="true"/>
    <lcf76f155ced4ddcb4097134ff3c332f xmlns="5de85af4-2679-4edc-b072-94311f34e070">
      <Terms xmlns="http://schemas.microsoft.com/office/infopath/2007/PartnerControls"/>
    </lcf76f155ced4ddcb4097134ff3c332f>
    <SharedWithUsers xmlns="09755117-8d5b-451e-bd69-27adbc6632f2">
      <UserInfo>
        <DisplayName>Björn Rafreider</DisplayName>
        <AccountId>12</AccountId>
        <AccountType/>
      </UserInfo>
      <UserInfo>
        <DisplayName>Stefanie Erfurt</DisplayName>
        <AccountId>16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E43E771-4B8C-4B21-923A-B2BAD345ECC0}">
  <ds:schemaRefs>
    <ds:schemaRef ds:uri="09755117-8d5b-451e-bd69-27adbc6632f2"/>
    <ds:schemaRef ds:uri="5de85af4-2679-4edc-b072-94311f34e07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88850C47-5037-444E-8B60-F88D61553CCF}">
  <ds:schemaRefs>
    <ds:schemaRef ds:uri="09755117-8d5b-451e-bd69-27adbc6632f2"/>
    <ds:schemaRef ds:uri="5de85af4-2679-4edc-b072-94311f34e07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D184C02-66D3-413D-ACD5-A37B690D27F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745</Words>
  <Application>Microsoft Office PowerPoint</Application>
  <PresentationFormat>Breitbild</PresentationFormat>
  <Paragraphs>80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</vt:lpstr>
      <vt:lpstr>Kontakte verwalten</vt:lpstr>
      <vt:lpstr>Aktivitäten dokumentieren</vt:lpstr>
      <vt:lpstr>Kontaktanfragen </vt:lpstr>
      <vt:lpstr>Reporting</vt:lpstr>
      <vt:lpstr>Mailing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Christoph Plessner</dc:creator>
  <cp:lastModifiedBy>Mara Kasubke</cp:lastModifiedBy>
  <cp:revision>104</cp:revision>
  <dcterms:created xsi:type="dcterms:W3CDTF">2022-10-12T16:48:27Z</dcterms:created>
  <dcterms:modified xsi:type="dcterms:W3CDTF">2023-01-27T14:51:00Z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0x010100DECEA84DA208274799D2488204E809BD</vt:lpwstr>
  </property>
  <property fmtid="{D5CDD505-2E9C-101B-9397-08002B2CF9AE}" pid="3" name="MediaServiceImageTags">
    <vt:lpwstr/>
  </property>
</Properties>
</file>